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4.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5.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59" r:id="rId4"/>
    <p:sldMasterId id="2147483667" r:id="rId5"/>
    <p:sldMasterId id="2147483648" r:id="rId6"/>
    <p:sldMasterId id="2147483661" r:id="rId7"/>
    <p:sldMasterId id="2147483656" r:id="rId8"/>
    <p:sldMasterId id="2147483664" r:id="rId9"/>
  </p:sldMasterIdLst>
  <p:notesMasterIdLst>
    <p:notesMasterId r:id="rId28"/>
  </p:notesMasterIdLst>
  <p:handoutMasterIdLst>
    <p:handoutMasterId r:id="rId29"/>
  </p:handoutMasterIdLst>
  <p:sldIdLst>
    <p:sldId id="460" r:id="rId10"/>
    <p:sldId id="465" r:id="rId11"/>
    <p:sldId id="470" r:id="rId12"/>
    <p:sldId id="471" r:id="rId13"/>
    <p:sldId id="472" r:id="rId14"/>
    <p:sldId id="473" r:id="rId15"/>
    <p:sldId id="474" r:id="rId16"/>
    <p:sldId id="475" r:id="rId17"/>
    <p:sldId id="476" r:id="rId18"/>
    <p:sldId id="477" r:id="rId19"/>
    <p:sldId id="478" r:id="rId20"/>
    <p:sldId id="483" r:id="rId21"/>
    <p:sldId id="479" r:id="rId22"/>
    <p:sldId id="480" r:id="rId23"/>
    <p:sldId id="481" r:id="rId24"/>
    <p:sldId id="482" r:id="rId25"/>
    <p:sldId id="484" r:id="rId26"/>
    <p:sldId id="485" r:id="rId27"/>
  </p:sldIdLst>
  <p:sldSz cx="18288000" cy="10287000"/>
  <p:notesSz cx="6858000" cy="9144000"/>
  <p:embeddedFontLst>
    <p:embeddedFont>
      <p:font typeface="DM Sans" pitchFamily="2" charset="77"/>
      <p:regular r:id="rId30"/>
      <p:bold r:id="rId31"/>
      <p:italic r:id="rId32"/>
      <p:boldItalic r:id="rId33"/>
    </p:embeddedFont>
    <p:embeddedFont>
      <p:font typeface="Now Bold" pitchFamily="2" charset="77"/>
      <p:regular r:id="rId34"/>
      <p:bold r:id="rId35"/>
    </p:embeddedFont>
    <p:embeddedFont>
      <p:font typeface="Open Sans Extrabold" panose="020B0906030804020204" pitchFamily="34" charset="0"/>
      <p:bold r:id="rId36"/>
      <p:italic r:id="rId37"/>
      <p:boldItalic r:id="rId38"/>
    </p:embeddedFont>
    <p:embeddedFont>
      <p:font typeface="Open Sans Semibold" panose="020B0706030804020204" pitchFamily="34" charset="0"/>
      <p:regular r:id="rId39"/>
      <p:bold r:id="rId40"/>
      <p:italic r:id="rId41"/>
      <p:boldItalic r:id="rId4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310"/>
    <a:srgbClr val="344A46"/>
    <a:srgbClr val="97B6B0"/>
    <a:srgbClr val="C70039"/>
    <a:srgbClr val="FF5834"/>
    <a:srgbClr val="940B3F"/>
    <a:srgbClr val="5A1846"/>
    <a:srgbClr val="042D60"/>
    <a:srgbClr val="B4B4B4"/>
    <a:srgbClr val="B7CB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F885B7-965B-44B0-A49B-23CD2D784B2D}" v="22" dt="2026-04-14T06:36:17.203"/>
    <p1510:client id="{D9FDFB1A-1E6F-9417-6438-D57F83042F50}" v="2" dt="2026-04-13T11:16:52.438"/>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B301B821-A1FF-4177-AEE7-76D212191A09}" styleName="Estilo medio 1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ABFCF23-3B69-468F-B69F-88F6DE6A72F2}" styleName="Estilo medio 1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2838BEF-8BB2-4498-84A7-C5851F593DF1}" styleName="Estilo medio 4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876" autoAdjust="0"/>
    <p:restoredTop sz="95033" autoAdjust="0"/>
  </p:normalViewPr>
  <p:slideViewPr>
    <p:cSldViewPr>
      <p:cViewPr varScale="1">
        <p:scale>
          <a:sx n="64" d="100"/>
          <a:sy n="64" d="100"/>
        </p:scale>
        <p:origin x="216" y="512"/>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notesViewPr>
    <p:cSldViewPr>
      <p:cViewPr varScale="1">
        <p:scale>
          <a:sx n="92" d="100"/>
          <a:sy n="92" d="100"/>
        </p:scale>
        <p:origin x="4114" y="67"/>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font" Target="fonts/font10.fntdata"/><Relationship Id="rId21" Type="http://schemas.openxmlformats.org/officeDocument/2006/relationships/slide" Target="slides/slide12.xml"/><Relationship Id="rId34" Type="http://schemas.openxmlformats.org/officeDocument/2006/relationships/font" Target="fonts/font5.fntdata"/><Relationship Id="rId42" Type="http://schemas.openxmlformats.org/officeDocument/2006/relationships/font" Target="fonts/font13.fntdata"/><Relationship Id="rId47" Type="http://schemas.microsoft.com/office/2016/11/relationships/changesInfo" Target="changesInfos/changesInfo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notesMaster" Target="notesMasters/notesMaster1.xml"/><Relationship Id="rId36" Type="http://schemas.openxmlformats.org/officeDocument/2006/relationships/font" Target="fonts/font7.fntdata"/><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font" Target="fonts/font2.fntdata"/><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tableStyles" Target="tableStyles.xml"/><Relationship Id="rId20" Type="http://schemas.openxmlformats.org/officeDocument/2006/relationships/slide" Target="slides/slide11.xml"/><Relationship Id="rId41" Type="http://schemas.openxmlformats.org/officeDocument/2006/relationships/font" Target="fonts/font12.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berto Toledo Pérez" userId="S::atoledo@cesol.es::b593c96f-024a-45d2-8e87-96baf7d01fc6" providerId="AD" clId="Web-{D9FDFB1A-1E6F-9417-6438-D57F83042F50}"/>
    <pc:docChg chg="modSld">
      <pc:chgData name="Alberto Toledo Pérez" userId="S::atoledo@cesol.es::b593c96f-024a-45d2-8e87-96baf7d01fc6" providerId="AD" clId="Web-{D9FDFB1A-1E6F-9417-6438-D57F83042F50}" dt="2026-04-13T11:16:52.438" v="1" actId="20577"/>
      <pc:docMkLst>
        <pc:docMk/>
      </pc:docMkLst>
      <pc:sldChg chg="modSp">
        <pc:chgData name="Alberto Toledo Pérez" userId="S::atoledo@cesol.es::b593c96f-024a-45d2-8e87-96baf7d01fc6" providerId="AD" clId="Web-{D9FDFB1A-1E6F-9417-6438-D57F83042F50}" dt="2026-04-13T11:16:52.438" v="1" actId="20577"/>
        <pc:sldMkLst>
          <pc:docMk/>
          <pc:sldMk cId="2255150926" sldId="465"/>
        </pc:sldMkLst>
        <pc:spChg chg="mod">
          <ac:chgData name="Alberto Toledo Pérez" userId="S::atoledo@cesol.es::b593c96f-024a-45d2-8e87-96baf7d01fc6" providerId="AD" clId="Web-{D9FDFB1A-1E6F-9417-6438-D57F83042F50}" dt="2026-04-13T11:16:52.438" v="1" actId="20577"/>
          <ac:spMkLst>
            <pc:docMk/>
            <pc:sldMk cId="2255150926" sldId="465"/>
            <ac:spMk id="5" creationId="{541D90CB-A76C-8145-181A-C6D1A6BCB5BB}"/>
          </ac:spMkLst>
        </pc:spChg>
      </pc:sldChg>
    </pc:docChg>
  </pc:docChgLst>
  <pc:docChgLst>
    <pc:chgData name="Alberto Toledo Pérez" userId="b593c96f-024a-45d2-8e87-96baf7d01fc6" providerId="ADAL" clId="{9D78A4FC-9833-4C3D-8B9A-CBF576C68CC0}"/>
    <pc:docChg chg="undo redo custSel addSld delSld modSld sldOrd">
      <pc:chgData name="Alberto Toledo Pérez" userId="b593c96f-024a-45d2-8e87-96baf7d01fc6" providerId="ADAL" clId="{9D78A4FC-9833-4C3D-8B9A-CBF576C68CC0}" dt="2026-04-14T06:36:17.203" v="2724"/>
      <pc:docMkLst>
        <pc:docMk/>
      </pc:docMkLst>
      <pc:sldChg chg="addSp delSp modSp mod chgLayout modNotesTx">
        <pc:chgData name="Alberto Toledo Pérez" userId="b593c96f-024a-45d2-8e87-96baf7d01fc6" providerId="ADAL" clId="{9D78A4FC-9833-4C3D-8B9A-CBF576C68CC0}" dt="2026-04-14T06:33:52.160" v="2702" actId="6549"/>
        <pc:sldMkLst>
          <pc:docMk/>
          <pc:sldMk cId="2255150926" sldId="465"/>
        </pc:sldMkLst>
        <pc:spChg chg="mod ord">
          <ac:chgData name="Alberto Toledo Pérez" userId="b593c96f-024a-45d2-8e87-96baf7d01fc6" providerId="ADAL" clId="{9D78A4FC-9833-4C3D-8B9A-CBF576C68CC0}" dt="2026-04-13T11:34:32.213" v="2669" actId="700"/>
          <ac:spMkLst>
            <pc:docMk/>
            <pc:sldMk cId="2255150926" sldId="465"/>
            <ac:spMk id="2" creationId="{6E92C276-3DF6-3272-7E7D-1180B3C57A10}"/>
          </ac:spMkLst>
        </pc:spChg>
        <pc:spChg chg="mod ord">
          <ac:chgData name="Alberto Toledo Pérez" userId="b593c96f-024a-45d2-8e87-96baf7d01fc6" providerId="ADAL" clId="{9D78A4FC-9833-4C3D-8B9A-CBF576C68CC0}" dt="2026-04-13T11:34:32.213" v="2669" actId="700"/>
          <ac:spMkLst>
            <pc:docMk/>
            <pc:sldMk cId="2255150926" sldId="465"/>
            <ac:spMk id="3" creationId="{A3C26AD1-E228-889A-0F86-2E53B8889A96}"/>
          </ac:spMkLst>
        </pc:spChg>
        <pc:spChg chg="mod ord">
          <ac:chgData name="Alberto Toledo Pérez" userId="b593c96f-024a-45d2-8e87-96baf7d01fc6" providerId="ADAL" clId="{9D78A4FC-9833-4C3D-8B9A-CBF576C68CC0}" dt="2026-04-13T11:34:32.213" v="2669" actId="700"/>
          <ac:spMkLst>
            <pc:docMk/>
            <pc:sldMk cId="2255150926" sldId="465"/>
            <ac:spMk id="4" creationId="{7959D6F6-020E-F624-7C5C-FCE783E20F5F}"/>
          </ac:spMkLst>
        </pc:spChg>
        <pc:spChg chg="del mod">
          <ac:chgData name="Alberto Toledo Pérez" userId="b593c96f-024a-45d2-8e87-96baf7d01fc6" providerId="ADAL" clId="{9D78A4FC-9833-4C3D-8B9A-CBF576C68CC0}" dt="2026-04-13T11:34:32.213" v="2669" actId="700"/>
          <ac:spMkLst>
            <pc:docMk/>
            <pc:sldMk cId="2255150926" sldId="465"/>
            <ac:spMk id="5" creationId="{541D90CB-A76C-8145-181A-C6D1A6BCB5BB}"/>
          </ac:spMkLst>
        </pc:spChg>
        <pc:spChg chg="add mod ord">
          <ac:chgData name="Alberto Toledo Pérez" userId="b593c96f-024a-45d2-8e87-96baf7d01fc6" providerId="ADAL" clId="{9D78A4FC-9833-4C3D-8B9A-CBF576C68CC0}" dt="2026-04-13T11:34:48.617" v="2671" actId="20577"/>
          <ac:spMkLst>
            <pc:docMk/>
            <pc:sldMk cId="2255150926" sldId="465"/>
            <ac:spMk id="6" creationId="{772911E7-C536-E2D8-DC39-B35EA8A1CA61}"/>
          </ac:spMkLst>
        </pc:spChg>
        <pc:picChg chg="add mod">
          <ac:chgData name="Alberto Toledo Pérez" userId="b593c96f-024a-45d2-8e87-96baf7d01fc6" providerId="ADAL" clId="{9D78A4FC-9833-4C3D-8B9A-CBF576C68CC0}" dt="2026-04-07T09:21:00.828" v="5" actId="1076"/>
          <ac:picMkLst>
            <pc:docMk/>
            <pc:sldMk cId="2255150926" sldId="465"/>
            <ac:picMk id="7" creationId="{65D64949-AB1B-23DF-0055-F70FDB0B2D94}"/>
          </ac:picMkLst>
        </pc:picChg>
      </pc:sldChg>
      <pc:sldChg chg="addSp modSp mod modNotesTx">
        <pc:chgData name="Alberto Toledo Pérez" userId="b593c96f-024a-45d2-8e87-96baf7d01fc6" providerId="ADAL" clId="{9D78A4FC-9833-4C3D-8B9A-CBF576C68CC0}" dt="2026-04-14T06:33:59.818" v="2703" actId="6549"/>
        <pc:sldMkLst>
          <pc:docMk/>
          <pc:sldMk cId="586111488" sldId="470"/>
        </pc:sldMkLst>
        <pc:spChg chg="mod">
          <ac:chgData name="Alberto Toledo Pérez" userId="b593c96f-024a-45d2-8e87-96baf7d01fc6" providerId="ADAL" clId="{9D78A4FC-9833-4C3D-8B9A-CBF576C68CC0}" dt="2026-04-07T09:21:51.911" v="7" actId="948"/>
          <ac:spMkLst>
            <pc:docMk/>
            <pc:sldMk cId="586111488" sldId="470"/>
            <ac:spMk id="3" creationId="{B51048CD-E952-04A7-A7B6-DBAE326A022A}"/>
          </ac:spMkLst>
        </pc:spChg>
        <pc:spChg chg="mod">
          <ac:chgData name="Alberto Toledo Pérez" userId="b593c96f-024a-45d2-8e87-96baf7d01fc6" providerId="ADAL" clId="{9D78A4FC-9833-4C3D-8B9A-CBF576C68CC0}" dt="2026-04-07T09:21:25.255" v="6" actId="20577"/>
          <ac:spMkLst>
            <pc:docMk/>
            <pc:sldMk cId="586111488" sldId="470"/>
            <ac:spMk id="4" creationId="{080651A7-95F3-0267-BC08-3246CDBA45C1}"/>
          </ac:spMkLst>
        </pc:spChg>
        <pc:spChg chg="mod">
          <ac:chgData name="Alberto Toledo Pérez" userId="b593c96f-024a-45d2-8e87-96baf7d01fc6" providerId="ADAL" clId="{9D78A4FC-9833-4C3D-8B9A-CBF576C68CC0}" dt="2026-04-13T11:34:57.710" v="2673" actId="20577"/>
          <ac:spMkLst>
            <pc:docMk/>
            <pc:sldMk cId="586111488" sldId="470"/>
            <ac:spMk id="5" creationId="{47515E7F-E89C-9072-8803-265E96EAEAE2}"/>
          </ac:spMkLst>
        </pc:spChg>
        <pc:picChg chg="add mod">
          <ac:chgData name="Alberto Toledo Pérez" userId="b593c96f-024a-45d2-8e87-96baf7d01fc6" providerId="ADAL" clId="{9D78A4FC-9833-4C3D-8B9A-CBF576C68CC0}" dt="2026-04-07T09:24:06.455" v="14" actId="1076"/>
          <ac:picMkLst>
            <pc:docMk/>
            <pc:sldMk cId="586111488" sldId="470"/>
            <ac:picMk id="7" creationId="{93F2D0E9-E46E-9DCE-9747-A57FC34324A5}"/>
          </ac:picMkLst>
        </pc:picChg>
      </pc:sldChg>
      <pc:sldChg chg="addSp modSp mod modNotesTx">
        <pc:chgData name="Alberto Toledo Pérez" userId="b593c96f-024a-45d2-8e87-96baf7d01fc6" providerId="ADAL" clId="{9D78A4FC-9833-4C3D-8B9A-CBF576C68CC0}" dt="2026-04-14T06:34:08.150" v="2704" actId="6549"/>
        <pc:sldMkLst>
          <pc:docMk/>
          <pc:sldMk cId="2640068379" sldId="471"/>
        </pc:sldMkLst>
        <pc:spChg chg="mod">
          <ac:chgData name="Alberto Toledo Pérez" userId="b593c96f-024a-45d2-8e87-96baf7d01fc6" providerId="ADAL" clId="{9D78A4FC-9833-4C3D-8B9A-CBF576C68CC0}" dt="2026-04-07T09:32:55.276" v="167" actId="207"/>
          <ac:spMkLst>
            <pc:docMk/>
            <pc:sldMk cId="2640068379" sldId="471"/>
            <ac:spMk id="3" creationId="{96AA5811-C1E3-BA64-5F1C-E6B1988B2FEF}"/>
          </ac:spMkLst>
        </pc:spChg>
        <pc:spChg chg="mod">
          <ac:chgData name="Alberto Toledo Pérez" userId="b593c96f-024a-45d2-8e87-96baf7d01fc6" providerId="ADAL" clId="{9D78A4FC-9833-4C3D-8B9A-CBF576C68CC0}" dt="2026-04-13T11:35:01.540" v="2675" actId="20577"/>
          <ac:spMkLst>
            <pc:docMk/>
            <pc:sldMk cId="2640068379" sldId="471"/>
            <ac:spMk id="5" creationId="{35CF7614-925C-1EF8-EFCA-A136496244B7}"/>
          </ac:spMkLst>
        </pc:spChg>
        <pc:spChg chg="mod">
          <ac:chgData name="Alberto Toledo Pérez" userId="b593c96f-024a-45d2-8e87-96baf7d01fc6" providerId="ADAL" clId="{9D78A4FC-9833-4C3D-8B9A-CBF576C68CC0}" dt="2026-04-07T09:32:01.833" v="162" actId="1038"/>
          <ac:spMkLst>
            <pc:docMk/>
            <pc:sldMk cId="2640068379" sldId="471"/>
            <ac:spMk id="8" creationId="{2A647514-D9D8-CBAD-15DB-339366C64E67}"/>
          </ac:spMkLst>
        </pc:spChg>
        <pc:picChg chg="add mod">
          <ac:chgData name="Alberto Toledo Pérez" userId="b593c96f-024a-45d2-8e87-96baf7d01fc6" providerId="ADAL" clId="{9D78A4FC-9833-4C3D-8B9A-CBF576C68CC0}" dt="2026-04-07T09:32:31.975" v="166" actId="1076"/>
          <ac:picMkLst>
            <pc:docMk/>
            <pc:sldMk cId="2640068379" sldId="471"/>
            <ac:picMk id="7" creationId="{88AD564F-552B-47B9-46EE-603C6448E403}"/>
          </ac:picMkLst>
        </pc:picChg>
        <pc:picChg chg="add mod">
          <ac:chgData name="Alberto Toledo Pérez" userId="b593c96f-024a-45d2-8e87-96baf7d01fc6" providerId="ADAL" clId="{9D78A4FC-9833-4C3D-8B9A-CBF576C68CC0}" dt="2026-04-07T09:32:26.426" v="165" actId="1076"/>
          <ac:picMkLst>
            <pc:docMk/>
            <pc:sldMk cId="2640068379" sldId="471"/>
            <ac:picMk id="10" creationId="{F30C00C1-D8C1-0622-BF95-AE43C1F12E48}"/>
          </ac:picMkLst>
        </pc:picChg>
      </pc:sldChg>
      <pc:sldChg chg="addSp modSp mod modNotesTx">
        <pc:chgData name="Alberto Toledo Pérez" userId="b593c96f-024a-45d2-8e87-96baf7d01fc6" providerId="ADAL" clId="{9D78A4FC-9833-4C3D-8B9A-CBF576C68CC0}" dt="2026-04-14T06:34:13.042" v="2705" actId="6549"/>
        <pc:sldMkLst>
          <pc:docMk/>
          <pc:sldMk cId="3036688681" sldId="472"/>
        </pc:sldMkLst>
        <pc:spChg chg="mod">
          <ac:chgData name="Alberto Toledo Pérez" userId="b593c96f-024a-45d2-8e87-96baf7d01fc6" providerId="ADAL" clId="{9D78A4FC-9833-4C3D-8B9A-CBF576C68CC0}" dt="2026-04-07T11:30:09.957" v="1501" actId="948"/>
          <ac:spMkLst>
            <pc:docMk/>
            <pc:sldMk cId="3036688681" sldId="472"/>
            <ac:spMk id="3" creationId="{6F8EF428-4F21-25DE-FB2C-6CEFF9BB3088}"/>
          </ac:spMkLst>
        </pc:spChg>
        <pc:spChg chg="mod">
          <ac:chgData name="Alberto Toledo Pérez" userId="b593c96f-024a-45d2-8e87-96baf7d01fc6" providerId="ADAL" clId="{9D78A4FC-9833-4C3D-8B9A-CBF576C68CC0}" dt="2026-04-13T11:35:04.866" v="2677" actId="20577"/>
          <ac:spMkLst>
            <pc:docMk/>
            <pc:sldMk cId="3036688681" sldId="472"/>
            <ac:spMk id="5" creationId="{E386D24E-33FA-8BAB-4837-BFD6829B6835}"/>
          </ac:spMkLst>
        </pc:spChg>
        <pc:spChg chg="add mod">
          <ac:chgData name="Alberto Toledo Pérez" userId="b593c96f-024a-45d2-8e87-96baf7d01fc6" providerId="ADAL" clId="{9D78A4FC-9833-4C3D-8B9A-CBF576C68CC0}" dt="2026-04-07T16:32:32.305" v="1683" actId="122"/>
          <ac:spMkLst>
            <pc:docMk/>
            <pc:sldMk cId="3036688681" sldId="472"/>
            <ac:spMk id="9" creationId="{FC5FA995-527E-796B-0C20-E8EF9112C402}"/>
          </ac:spMkLst>
        </pc:spChg>
        <pc:picChg chg="add mod">
          <ac:chgData name="Alberto Toledo Pérez" userId="b593c96f-024a-45d2-8e87-96baf7d01fc6" providerId="ADAL" clId="{9D78A4FC-9833-4C3D-8B9A-CBF576C68CC0}" dt="2026-04-07T11:30:02.855" v="1500" actId="1076"/>
          <ac:picMkLst>
            <pc:docMk/>
            <pc:sldMk cId="3036688681" sldId="472"/>
            <ac:picMk id="7" creationId="{7F001E81-667E-E191-AF0A-F3902A0C4EAB}"/>
          </ac:picMkLst>
        </pc:picChg>
      </pc:sldChg>
      <pc:sldChg chg="addSp delSp modSp mod modNotesTx">
        <pc:chgData name="Alberto Toledo Pérez" userId="b593c96f-024a-45d2-8e87-96baf7d01fc6" providerId="ADAL" clId="{9D78A4FC-9833-4C3D-8B9A-CBF576C68CC0}" dt="2026-04-14T06:34:19.968" v="2706" actId="6549"/>
        <pc:sldMkLst>
          <pc:docMk/>
          <pc:sldMk cId="4241220959" sldId="473"/>
        </pc:sldMkLst>
        <pc:spChg chg="mod">
          <ac:chgData name="Alberto Toledo Pérez" userId="b593c96f-024a-45d2-8e87-96baf7d01fc6" providerId="ADAL" clId="{9D78A4FC-9833-4C3D-8B9A-CBF576C68CC0}" dt="2026-04-07T16:33:12.773" v="1687" actId="122"/>
          <ac:spMkLst>
            <pc:docMk/>
            <pc:sldMk cId="4241220959" sldId="473"/>
            <ac:spMk id="3" creationId="{B11073D8-363C-FB9E-6A1D-CE0084B217A8}"/>
          </ac:spMkLst>
        </pc:spChg>
        <pc:spChg chg="mod">
          <ac:chgData name="Alberto Toledo Pérez" userId="b593c96f-024a-45d2-8e87-96baf7d01fc6" providerId="ADAL" clId="{9D78A4FC-9833-4C3D-8B9A-CBF576C68CC0}" dt="2026-04-13T11:35:08.054" v="2679" actId="20577"/>
          <ac:spMkLst>
            <pc:docMk/>
            <pc:sldMk cId="4241220959" sldId="473"/>
            <ac:spMk id="5" creationId="{0A33BD49-13C3-51E8-2ADD-EEE419803F37}"/>
          </ac:spMkLst>
        </pc:spChg>
        <pc:picChg chg="add mod">
          <ac:chgData name="Alberto Toledo Pérez" userId="b593c96f-024a-45d2-8e87-96baf7d01fc6" providerId="ADAL" clId="{9D78A4FC-9833-4C3D-8B9A-CBF576C68CC0}" dt="2026-04-07T09:46:38.047" v="227" actId="1076"/>
          <ac:picMkLst>
            <pc:docMk/>
            <pc:sldMk cId="4241220959" sldId="473"/>
            <ac:picMk id="12" creationId="{B7FE2D3A-B16B-46F4-17BF-C84C44C04BCA}"/>
          </ac:picMkLst>
        </pc:picChg>
      </pc:sldChg>
      <pc:sldChg chg="addSp modSp mod modNotesTx">
        <pc:chgData name="Alberto Toledo Pérez" userId="b593c96f-024a-45d2-8e87-96baf7d01fc6" providerId="ADAL" clId="{9D78A4FC-9833-4C3D-8B9A-CBF576C68CC0}" dt="2026-04-14T06:34:27.628" v="2707" actId="6549"/>
        <pc:sldMkLst>
          <pc:docMk/>
          <pc:sldMk cId="1455519232" sldId="474"/>
        </pc:sldMkLst>
        <pc:spChg chg="mod">
          <ac:chgData name="Alberto Toledo Pérez" userId="b593c96f-024a-45d2-8e87-96baf7d01fc6" providerId="ADAL" clId="{9D78A4FC-9833-4C3D-8B9A-CBF576C68CC0}" dt="2026-04-07T09:50:25.281" v="342" actId="1076"/>
          <ac:spMkLst>
            <pc:docMk/>
            <pc:sldMk cId="1455519232" sldId="474"/>
            <ac:spMk id="3" creationId="{1205765B-DE1E-F49E-AD4A-B9EFB172C7E8}"/>
          </ac:spMkLst>
        </pc:spChg>
        <pc:spChg chg="mod">
          <ac:chgData name="Alberto Toledo Pérez" userId="b593c96f-024a-45d2-8e87-96baf7d01fc6" providerId="ADAL" clId="{9D78A4FC-9833-4C3D-8B9A-CBF576C68CC0}" dt="2026-04-13T11:35:11.299" v="2681" actId="20577"/>
          <ac:spMkLst>
            <pc:docMk/>
            <pc:sldMk cId="1455519232" sldId="474"/>
            <ac:spMk id="5" creationId="{7225B6A4-D19A-AD4F-3E9B-BEE4744FBB51}"/>
          </ac:spMkLst>
        </pc:spChg>
        <pc:spChg chg="add mod">
          <ac:chgData name="Alberto Toledo Pérez" userId="b593c96f-024a-45d2-8e87-96baf7d01fc6" providerId="ADAL" clId="{9D78A4FC-9833-4C3D-8B9A-CBF576C68CC0}" dt="2026-04-07T09:50:31.700" v="358" actId="1038"/>
          <ac:spMkLst>
            <pc:docMk/>
            <pc:sldMk cId="1455519232" sldId="474"/>
            <ac:spMk id="6" creationId="{B3F73804-7B16-F920-5969-330299119F1A}"/>
          </ac:spMkLst>
        </pc:spChg>
        <pc:spChg chg="add mod">
          <ac:chgData name="Alberto Toledo Pérez" userId="b593c96f-024a-45d2-8e87-96baf7d01fc6" providerId="ADAL" clId="{9D78A4FC-9833-4C3D-8B9A-CBF576C68CC0}" dt="2026-04-07T16:34:00.746" v="1696" actId="1076"/>
          <ac:spMkLst>
            <pc:docMk/>
            <pc:sldMk cId="1455519232" sldId="474"/>
            <ac:spMk id="8" creationId="{6654D3AB-366A-1D2D-08EA-F1E8999B5F8B}"/>
          </ac:spMkLst>
        </pc:spChg>
        <pc:picChg chg="add mod">
          <ac:chgData name="Alberto Toledo Pérez" userId="b593c96f-024a-45d2-8e87-96baf7d01fc6" providerId="ADAL" clId="{9D78A4FC-9833-4C3D-8B9A-CBF576C68CC0}" dt="2026-04-07T09:52:21.288" v="361" actId="1076"/>
          <ac:picMkLst>
            <pc:docMk/>
            <pc:sldMk cId="1455519232" sldId="474"/>
            <ac:picMk id="10" creationId="{C33BF82B-7DD1-1952-4406-E512389155CE}"/>
          </ac:picMkLst>
        </pc:picChg>
      </pc:sldChg>
      <pc:sldChg chg="addSp delSp modSp mod modNotesTx">
        <pc:chgData name="Alberto Toledo Pérez" userId="b593c96f-024a-45d2-8e87-96baf7d01fc6" providerId="ADAL" clId="{9D78A4FC-9833-4C3D-8B9A-CBF576C68CC0}" dt="2026-04-14T06:34:35.119" v="2708" actId="6549"/>
        <pc:sldMkLst>
          <pc:docMk/>
          <pc:sldMk cId="1243050797" sldId="475"/>
        </pc:sldMkLst>
        <pc:spChg chg="mod">
          <ac:chgData name="Alberto Toledo Pérez" userId="b593c96f-024a-45d2-8e87-96baf7d01fc6" providerId="ADAL" clId="{9D78A4FC-9833-4C3D-8B9A-CBF576C68CC0}" dt="2026-04-13T11:35:21.178" v="2683" actId="20577"/>
          <ac:spMkLst>
            <pc:docMk/>
            <pc:sldMk cId="1243050797" sldId="475"/>
            <ac:spMk id="5" creationId="{3FB8EE14-4778-FDE3-68E9-7A757BB391CF}"/>
          </ac:spMkLst>
        </pc:spChg>
        <pc:spChg chg="add mod">
          <ac:chgData name="Alberto Toledo Pérez" userId="b593c96f-024a-45d2-8e87-96baf7d01fc6" providerId="ADAL" clId="{9D78A4FC-9833-4C3D-8B9A-CBF576C68CC0}" dt="2026-04-07T16:38:45.955" v="1882" actId="1036"/>
          <ac:spMkLst>
            <pc:docMk/>
            <pc:sldMk cId="1243050797" sldId="475"/>
            <ac:spMk id="10" creationId="{6F2D0136-41E8-B7FB-5422-074FCEC85495}"/>
          </ac:spMkLst>
        </pc:spChg>
        <pc:spChg chg="add mod">
          <ac:chgData name="Alberto Toledo Pérez" userId="b593c96f-024a-45d2-8e87-96baf7d01fc6" providerId="ADAL" clId="{9D78A4FC-9833-4C3D-8B9A-CBF576C68CC0}" dt="2026-04-07T16:39:23.367" v="1885" actId="207"/>
          <ac:spMkLst>
            <pc:docMk/>
            <pc:sldMk cId="1243050797" sldId="475"/>
            <ac:spMk id="11" creationId="{67524201-F689-7692-B6EF-D9D5D55FD961}"/>
          </ac:spMkLst>
        </pc:spChg>
        <pc:spChg chg="add mod">
          <ac:chgData name="Alberto Toledo Pérez" userId="b593c96f-024a-45d2-8e87-96baf7d01fc6" providerId="ADAL" clId="{9D78A4FC-9833-4C3D-8B9A-CBF576C68CC0}" dt="2026-04-07T16:39:10.947" v="1884" actId="207"/>
          <ac:spMkLst>
            <pc:docMk/>
            <pc:sldMk cId="1243050797" sldId="475"/>
            <ac:spMk id="12" creationId="{297E7D4A-817E-1810-3342-62AB6AE880ED}"/>
          </ac:spMkLst>
        </pc:spChg>
        <pc:picChg chg="add mod">
          <ac:chgData name="Alberto Toledo Pérez" userId="b593c96f-024a-45d2-8e87-96baf7d01fc6" providerId="ADAL" clId="{9D78A4FC-9833-4C3D-8B9A-CBF576C68CC0}" dt="2026-04-07T16:38:45.955" v="1882" actId="1036"/>
          <ac:picMkLst>
            <pc:docMk/>
            <pc:sldMk cId="1243050797" sldId="475"/>
            <ac:picMk id="9" creationId="{DE24FAB0-CD42-576A-28EE-BF61CE51396F}"/>
          </ac:picMkLst>
        </pc:picChg>
      </pc:sldChg>
      <pc:sldChg chg="addSp modSp mod modNotesTx">
        <pc:chgData name="Alberto Toledo Pérez" userId="b593c96f-024a-45d2-8e87-96baf7d01fc6" providerId="ADAL" clId="{9D78A4FC-9833-4C3D-8B9A-CBF576C68CC0}" dt="2026-04-14T06:34:41.364" v="2709" actId="6549"/>
        <pc:sldMkLst>
          <pc:docMk/>
          <pc:sldMk cId="960594203" sldId="476"/>
        </pc:sldMkLst>
        <pc:spChg chg="mod">
          <ac:chgData name="Alberto Toledo Pérez" userId="b593c96f-024a-45d2-8e87-96baf7d01fc6" providerId="ADAL" clId="{9D78A4FC-9833-4C3D-8B9A-CBF576C68CC0}" dt="2026-04-07T16:40:56.322" v="1946" actId="5793"/>
          <ac:spMkLst>
            <pc:docMk/>
            <pc:sldMk cId="960594203" sldId="476"/>
            <ac:spMk id="3" creationId="{A103A9BE-E9CE-EFFF-27E2-0DF918F0FA70}"/>
          </ac:spMkLst>
        </pc:spChg>
        <pc:spChg chg="mod">
          <ac:chgData name="Alberto Toledo Pérez" userId="b593c96f-024a-45d2-8e87-96baf7d01fc6" providerId="ADAL" clId="{9D78A4FC-9833-4C3D-8B9A-CBF576C68CC0}" dt="2026-04-13T11:35:24.450" v="2685" actId="20577"/>
          <ac:spMkLst>
            <pc:docMk/>
            <pc:sldMk cId="960594203" sldId="476"/>
            <ac:spMk id="5" creationId="{7F51B6BF-BA52-6145-DCA3-8E5A8BA365F3}"/>
          </ac:spMkLst>
        </pc:spChg>
        <pc:picChg chg="add mod">
          <ac:chgData name="Alberto Toledo Pérez" userId="b593c96f-024a-45d2-8e87-96baf7d01fc6" providerId="ADAL" clId="{9D78A4FC-9833-4C3D-8B9A-CBF576C68CC0}" dt="2026-04-07T09:59:04.291" v="520" actId="1076"/>
          <ac:picMkLst>
            <pc:docMk/>
            <pc:sldMk cId="960594203" sldId="476"/>
            <ac:picMk id="7" creationId="{143C8DB5-CBD9-3B49-E3C1-02F1C028A58B}"/>
          </ac:picMkLst>
        </pc:picChg>
      </pc:sldChg>
      <pc:sldChg chg="addSp modSp mod modNotesTx">
        <pc:chgData name="Alberto Toledo Pérez" userId="b593c96f-024a-45d2-8e87-96baf7d01fc6" providerId="ADAL" clId="{9D78A4FC-9833-4C3D-8B9A-CBF576C68CC0}" dt="2026-04-14T06:34:49.734" v="2710" actId="6549"/>
        <pc:sldMkLst>
          <pc:docMk/>
          <pc:sldMk cId="632416866" sldId="477"/>
        </pc:sldMkLst>
        <pc:spChg chg="mod">
          <ac:chgData name="Alberto Toledo Pérez" userId="b593c96f-024a-45d2-8e87-96baf7d01fc6" providerId="ADAL" clId="{9D78A4FC-9833-4C3D-8B9A-CBF576C68CC0}" dt="2026-04-07T10:05:10.386" v="803" actId="21"/>
          <ac:spMkLst>
            <pc:docMk/>
            <pc:sldMk cId="632416866" sldId="477"/>
            <ac:spMk id="3" creationId="{AF35AAA8-9978-C07A-09C9-8ED5C424B327}"/>
          </ac:spMkLst>
        </pc:spChg>
        <pc:spChg chg="mod">
          <ac:chgData name="Alberto Toledo Pérez" userId="b593c96f-024a-45d2-8e87-96baf7d01fc6" providerId="ADAL" clId="{9D78A4FC-9833-4C3D-8B9A-CBF576C68CC0}" dt="2026-04-13T11:35:28.507" v="2687" actId="20577"/>
          <ac:spMkLst>
            <pc:docMk/>
            <pc:sldMk cId="632416866" sldId="477"/>
            <ac:spMk id="5" creationId="{2DC5CE43-F7A9-E95A-9D46-B7573F0CC5B7}"/>
          </ac:spMkLst>
        </pc:spChg>
        <pc:graphicFrameChg chg="add mod modGraphic">
          <ac:chgData name="Alberto Toledo Pérez" userId="b593c96f-024a-45d2-8e87-96baf7d01fc6" providerId="ADAL" clId="{9D78A4FC-9833-4C3D-8B9A-CBF576C68CC0}" dt="2026-04-07T16:45:33.994" v="2265"/>
          <ac:graphicFrameMkLst>
            <pc:docMk/>
            <pc:sldMk cId="632416866" sldId="477"/>
            <ac:graphicFrameMk id="6" creationId="{40A7B5BC-A0BE-7492-7CF3-737A1DF32ADB}"/>
          </ac:graphicFrameMkLst>
        </pc:graphicFrameChg>
      </pc:sldChg>
      <pc:sldChg chg="addSp delSp modSp mod addAnim delAnim modAnim modNotesTx">
        <pc:chgData name="Alberto Toledo Pérez" userId="b593c96f-024a-45d2-8e87-96baf7d01fc6" providerId="ADAL" clId="{9D78A4FC-9833-4C3D-8B9A-CBF576C68CC0}" dt="2026-04-14T06:36:17.203" v="2724"/>
        <pc:sldMkLst>
          <pc:docMk/>
          <pc:sldMk cId="4079546385" sldId="478"/>
        </pc:sldMkLst>
        <pc:spChg chg="add mod">
          <ac:chgData name="Alberto Toledo Pérez" userId="b593c96f-024a-45d2-8e87-96baf7d01fc6" providerId="ADAL" clId="{9D78A4FC-9833-4C3D-8B9A-CBF576C68CC0}" dt="2026-04-07T16:52:16.323" v="2361" actId="113"/>
          <ac:spMkLst>
            <pc:docMk/>
            <pc:sldMk cId="4079546385" sldId="478"/>
            <ac:spMk id="3" creationId="{8853440D-DEE6-4A2F-EC2C-8F91C5098A77}"/>
          </ac:spMkLst>
        </pc:spChg>
        <pc:spChg chg="mod">
          <ac:chgData name="Alberto Toledo Pérez" userId="b593c96f-024a-45d2-8e87-96baf7d01fc6" providerId="ADAL" clId="{9D78A4FC-9833-4C3D-8B9A-CBF576C68CC0}" dt="2026-04-13T11:35:31.634" v="2689" actId="20577"/>
          <ac:spMkLst>
            <pc:docMk/>
            <pc:sldMk cId="4079546385" sldId="478"/>
            <ac:spMk id="5" creationId="{46487EE7-BD40-A066-6619-05CE0EF7779A}"/>
          </ac:spMkLst>
        </pc:spChg>
        <pc:spChg chg="mod">
          <ac:chgData name="Alberto Toledo Pérez" userId="b593c96f-024a-45d2-8e87-96baf7d01fc6" providerId="ADAL" clId="{9D78A4FC-9833-4C3D-8B9A-CBF576C68CC0}" dt="2026-04-07T10:12:19.293" v="916"/>
          <ac:spMkLst>
            <pc:docMk/>
            <pc:sldMk cId="4079546385" sldId="478"/>
            <ac:spMk id="12" creationId="{BE26ABC3-27C2-40AB-504F-2AD1295F7519}"/>
          </ac:spMkLst>
        </pc:spChg>
        <pc:spChg chg="mod">
          <ac:chgData name="Alberto Toledo Pérez" userId="b593c96f-024a-45d2-8e87-96baf7d01fc6" providerId="ADAL" clId="{9D78A4FC-9833-4C3D-8B9A-CBF576C68CC0}" dt="2026-04-07T10:19:57.848" v="1254" actId="404"/>
          <ac:spMkLst>
            <pc:docMk/>
            <pc:sldMk cId="4079546385" sldId="478"/>
            <ac:spMk id="16" creationId="{0F3DAA6F-8BE8-B5A1-5AC0-5E118B81FA56}"/>
          </ac:spMkLst>
        </pc:spChg>
        <pc:spChg chg="mod">
          <ac:chgData name="Alberto Toledo Pérez" userId="b593c96f-024a-45d2-8e87-96baf7d01fc6" providerId="ADAL" clId="{9D78A4FC-9833-4C3D-8B9A-CBF576C68CC0}" dt="2026-04-07T10:12:19.293" v="916"/>
          <ac:spMkLst>
            <pc:docMk/>
            <pc:sldMk cId="4079546385" sldId="478"/>
            <ac:spMk id="19" creationId="{F1D66C6C-7E3C-42F3-90D7-088748EFA299}"/>
          </ac:spMkLst>
        </pc:spChg>
        <pc:spChg chg="mod">
          <ac:chgData name="Alberto Toledo Pérez" userId="b593c96f-024a-45d2-8e87-96baf7d01fc6" providerId="ADAL" clId="{9D78A4FC-9833-4C3D-8B9A-CBF576C68CC0}" dt="2026-04-07T10:19:55.689" v="1252" actId="404"/>
          <ac:spMkLst>
            <pc:docMk/>
            <pc:sldMk cId="4079546385" sldId="478"/>
            <ac:spMk id="24" creationId="{1F593A1A-6DCB-E88A-23C9-8232613C2174}"/>
          </ac:spMkLst>
        </pc:spChg>
        <pc:spChg chg="mod">
          <ac:chgData name="Alberto Toledo Pérez" userId="b593c96f-024a-45d2-8e87-96baf7d01fc6" providerId="ADAL" clId="{9D78A4FC-9833-4C3D-8B9A-CBF576C68CC0}" dt="2026-04-07T10:12:19.293" v="916"/>
          <ac:spMkLst>
            <pc:docMk/>
            <pc:sldMk cId="4079546385" sldId="478"/>
            <ac:spMk id="29" creationId="{280F2C14-A61F-9FE4-6ABA-12AC9F244D79}"/>
          </ac:spMkLst>
        </pc:spChg>
        <pc:spChg chg="mod">
          <ac:chgData name="Alberto Toledo Pérez" userId="b593c96f-024a-45d2-8e87-96baf7d01fc6" providerId="ADAL" clId="{9D78A4FC-9833-4C3D-8B9A-CBF576C68CC0}" dt="2026-04-07T10:19:52.532" v="1250" actId="404"/>
          <ac:spMkLst>
            <pc:docMk/>
            <pc:sldMk cId="4079546385" sldId="478"/>
            <ac:spMk id="32" creationId="{AD0A0F81-A594-B62E-999D-A90081503CE4}"/>
          </ac:spMkLst>
        </pc:spChg>
        <pc:spChg chg="mod">
          <ac:chgData name="Alberto Toledo Pérez" userId="b593c96f-024a-45d2-8e87-96baf7d01fc6" providerId="ADAL" clId="{9D78A4FC-9833-4C3D-8B9A-CBF576C68CC0}" dt="2026-04-07T10:19:50.230" v="1248" actId="404"/>
          <ac:spMkLst>
            <pc:docMk/>
            <pc:sldMk cId="4079546385" sldId="478"/>
            <ac:spMk id="40" creationId="{3E882556-8823-63B6-E25E-E555BC057BF2}"/>
          </ac:spMkLst>
        </pc:spChg>
        <pc:spChg chg="mod">
          <ac:chgData name="Alberto Toledo Pérez" userId="b593c96f-024a-45d2-8e87-96baf7d01fc6" providerId="ADAL" clId="{9D78A4FC-9833-4C3D-8B9A-CBF576C68CC0}" dt="2026-04-07T10:19:06.450" v="1239" actId="14100"/>
          <ac:spMkLst>
            <pc:docMk/>
            <pc:sldMk cId="4079546385" sldId="478"/>
            <ac:spMk id="44" creationId="{EE15E1E4-F9F9-58DD-27A9-7E8D6489B8DF}"/>
          </ac:spMkLst>
        </pc:spChg>
        <pc:spChg chg="mod">
          <ac:chgData name="Alberto Toledo Pérez" userId="b593c96f-024a-45d2-8e87-96baf7d01fc6" providerId="ADAL" clId="{9D78A4FC-9833-4C3D-8B9A-CBF576C68CC0}" dt="2026-04-07T16:51:03.832" v="2357" actId="122"/>
          <ac:spMkLst>
            <pc:docMk/>
            <pc:sldMk cId="4079546385" sldId="478"/>
            <ac:spMk id="47" creationId="{D80E6CC3-FCAC-EAB4-2884-69760FEA0C69}"/>
          </ac:spMkLst>
        </pc:spChg>
        <pc:spChg chg="mod topLvl">
          <ac:chgData name="Alberto Toledo Pérez" userId="b593c96f-024a-45d2-8e87-96baf7d01fc6" providerId="ADAL" clId="{9D78A4FC-9833-4C3D-8B9A-CBF576C68CC0}" dt="2026-04-07T16:46:35.505" v="2270" actId="1076"/>
          <ac:spMkLst>
            <pc:docMk/>
            <pc:sldMk cId="4079546385" sldId="478"/>
            <ac:spMk id="50" creationId="{BD90F81A-20E9-8434-B17D-17A64022E1C4}"/>
          </ac:spMkLst>
        </pc:spChg>
        <pc:spChg chg="mod topLvl">
          <ac:chgData name="Alberto Toledo Pérez" userId="b593c96f-024a-45d2-8e87-96baf7d01fc6" providerId="ADAL" clId="{9D78A4FC-9833-4C3D-8B9A-CBF576C68CC0}" dt="2026-04-07T16:46:39.320" v="2271" actId="14100"/>
          <ac:spMkLst>
            <pc:docMk/>
            <pc:sldMk cId="4079546385" sldId="478"/>
            <ac:spMk id="53" creationId="{CF18994F-FBF2-E90B-3AD0-04C73E53A9E4}"/>
          </ac:spMkLst>
        </pc:spChg>
        <pc:spChg chg="mod topLvl">
          <ac:chgData name="Alberto Toledo Pérez" userId="b593c96f-024a-45d2-8e87-96baf7d01fc6" providerId="ADAL" clId="{9D78A4FC-9833-4C3D-8B9A-CBF576C68CC0}" dt="2026-04-07T16:46:43.435" v="2272" actId="14100"/>
          <ac:spMkLst>
            <pc:docMk/>
            <pc:sldMk cId="4079546385" sldId="478"/>
            <ac:spMk id="56" creationId="{7D8C8F1C-615A-1D2B-D928-BC615F3B76DD}"/>
          </ac:spMkLst>
        </pc:spChg>
        <pc:spChg chg="mod topLvl">
          <ac:chgData name="Alberto Toledo Pérez" userId="b593c96f-024a-45d2-8e87-96baf7d01fc6" providerId="ADAL" clId="{9D78A4FC-9833-4C3D-8B9A-CBF576C68CC0}" dt="2026-04-07T16:46:56.920" v="2278" actId="1037"/>
          <ac:spMkLst>
            <pc:docMk/>
            <pc:sldMk cId="4079546385" sldId="478"/>
            <ac:spMk id="59" creationId="{1F5EE1B9-CBDF-6CA4-C163-BAD398448509}"/>
          </ac:spMkLst>
        </pc:spChg>
        <pc:spChg chg="add mod">
          <ac:chgData name="Alberto Toledo Pérez" userId="b593c96f-024a-45d2-8e87-96baf7d01fc6" providerId="ADAL" clId="{9D78A4FC-9833-4C3D-8B9A-CBF576C68CC0}" dt="2026-04-07T16:46:51.199" v="2274" actId="14100"/>
          <ac:spMkLst>
            <pc:docMk/>
            <pc:sldMk cId="4079546385" sldId="478"/>
            <ac:spMk id="61" creationId="{3CC702EC-F2E2-A7FB-B001-6BE6904B4FA0}"/>
          </ac:spMkLst>
        </pc:spChg>
        <pc:grpChg chg="mod">
          <ac:chgData name="Alberto Toledo Pérez" userId="b593c96f-024a-45d2-8e87-96baf7d01fc6" providerId="ADAL" clId="{9D78A4FC-9833-4C3D-8B9A-CBF576C68CC0}" dt="2026-04-07T10:18:35.715" v="1201" actId="1038"/>
          <ac:grpSpMkLst>
            <pc:docMk/>
            <pc:sldMk cId="4079546385" sldId="478"/>
            <ac:grpSpMk id="10" creationId="{455F5F7A-323E-D9FD-2C19-2E6C5BFD2C03}"/>
          </ac:grpSpMkLst>
        </pc:grpChg>
        <pc:grpChg chg="mod">
          <ac:chgData name="Alberto Toledo Pérez" userId="b593c96f-024a-45d2-8e87-96baf7d01fc6" providerId="ADAL" clId="{9D78A4FC-9833-4C3D-8B9A-CBF576C68CC0}" dt="2026-04-07T10:17:25.891" v="1181" actId="1076"/>
          <ac:grpSpMkLst>
            <pc:docMk/>
            <pc:sldMk cId="4079546385" sldId="478"/>
            <ac:grpSpMk id="18" creationId="{0EE06C8B-A3FC-7F52-4AA6-22B065A05CF0}"/>
          </ac:grpSpMkLst>
        </pc:grpChg>
        <pc:grpChg chg="mod">
          <ac:chgData name="Alberto Toledo Pérez" userId="b593c96f-024a-45d2-8e87-96baf7d01fc6" providerId="ADAL" clId="{9D78A4FC-9833-4C3D-8B9A-CBF576C68CC0}" dt="2026-04-07T10:18:42.451" v="1208" actId="1037"/>
          <ac:grpSpMkLst>
            <pc:docMk/>
            <pc:sldMk cId="4079546385" sldId="478"/>
            <ac:grpSpMk id="26" creationId="{AAD7545F-AF2C-D108-70A3-E189F4DB2455}"/>
          </ac:grpSpMkLst>
        </pc:grpChg>
        <pc:grpChg chg="mod">
          <ac:chgData name="Alberto Toledo Pérez" userId="b593c96f-024a-45d2-8e87-96baf7d01fc6" providerId="ADAL" clId="{9D78A4FC-9833-4C3D-8B9A-CBF576C68CC0}" dt="2026-04-07T10:18:46.723" v="1217" actId="1037"/>
          <ac:grpSpMkLst>
            <pc:docMk/>
            <pc:sldMk cId="4079546385" sldId="478"/>
            <ac:grpSpMk id="34" creationId="{485FAF14-D38B-CD4E-ECD1-5B340376FC7F}"/>
          </ac:grpSpMkLst>
        </pc:grpChg>
        <pc:grpChg chg="mod">
          <ac:chgData name="Alberto Toledo Pérez" userId="b593c96f-024a-45d2-8e87-96baf7d01fc6" providerId="ADAL" clId="{9D78A4FC-9833-4C3D-8B9A-CBF576C68CC0}" dt="2026-04-07T10:18:52.483" v="1230" actId="1038"/>
          <ac:grpSpMkLst>
            <pc:docMk/>
            <pc:sldMk cId="4079546385" sldId="478"/>
            <ac:grpSpMk id="42" creationId="{1EFEC2A5-5234-73B0-2AFF-E5BC521B2725}"/>
          </ac:grpSpMkLst>
        </pc:grpChg>
      </pc:sldChg>
      <pc:sldChg chg="addSp modSp mod modNotesTx">
        <pc:chgData name="Alberto Toledo Pérez" userId="b593c96f-024a-45d2-8e87-96baf7d01fc6" providerId="ADAL" clId="{9D78A4FC-9833-4C3D-8B9A-CBF576C68CC0}" dt="2026-04-14T06:35:07.708" v="2714" actId="6549"/>
        <pc:sldMkLst>
          <pc:docMk/>
          <pc:sldMk cId="259792700" sldId="479"/>
        </pc:sldMkLst>
        <pc:spChg chg="mod">
          <ac:chgData name="Alberto Toledo Pérez" userId="b593c96f-024a-45d2-8e87-96baf7d01fc6" providerId="ADAL" clId="{9D78A4FC-9833-4C3D-8B9A-CBF576C68CC0}" dt="2026-04-07T10:34:49.634" v="1315" actId="948"/>
          <ac:spMkLst>
            <pc:docMk/>
            <pc:sldMk cId="259792700" sldId="479"/>
            <ac:spMk id="3" creationId="{E10BB887-C241-8ACA-EA86-FA4B26A1543D}"/>
          </ac:spMkLst>
        </pc:spChg>
        <pc:spChg chg="mod">
          <ac:chgData name="Alberto Toledo Pérez" userId="b593c96f-024a-45d2-8e87-96baf7d01fc6" providerId="ADAL" clId="{9D78A4FC-9833-4C3D-8B9A-CBF576C68CC0}" dt="2026-04-07T16:53:43.088" v="2452" actId="20577"/>
          <ac:spMkLst>
            <pc:docMk/>
            <pc:sldMk cId="259792700" sldId="479"/>
            <ac:spMk id="4" creationId="{29DE4D53-EDFE-9FA4-CFCE-D98E737AD92A}"/>
          </ac:spMkLst>
        </pc:spChg>
        <pc:spChg chg="mod">
          <ac:chgData name="Alberto Toledo Pérez" userId="b593c96f-024a-45d2-8e87-96baf7d01fc6" providerId="ADAL" clId="{9D78A4FC-9833-4C3D-8B9A-CBF576C68CC0}" dt="2026-04-13T11:35:39.085" v="2693" actId="20577"/>
          <ac:spMkLst>
            <pc:docMk/>
            <pc:sldMk cId="259792700" sldId="479"/>
            <ac:spMk id="5" creationId="{FB811409-C216-930E-15AC-3D8A566D5C5A}"/>
          </ac:spMkLst>
        </pc:spChg>
        <pc:picChg chg="add mod">
          <ac:chgData name="Alberto Toledo Pérez" userId="b593c96f-024a-45d2-8e87-96baf7d01fc6" providerId="ADAL" clId="{9D78A4FC-9833-4C3D-8B9A-CBF576C68CC0}" dt="2026-04-07T11:17:30.350" v="1318" actId="1076"/>
          <ac:picMkLst>
            <pc:docMk/>
            <pc:sldMk cId="259792700" sldId="479"/>
            <ac:picMk id="7" creationId="{A7450296-4F06-304E-9818-186748D97C25}"/>
          </ac:picMkLst>
        </pc:picChg>
      </pc:sldChg>
      <pc:sldChg chg="addSp delSp modSp mod modNotesTx">
        <pc:chgData name="Alberto Toledo Pérez" userId="b593c96f-024a-45d2-8e87-96baf7d01fc6" providerId="ADAL" clId="{9D78A4FC-9833-4C3D-8B9A-CBF576C68CC0}" dt="2026-04-14T06:35:13.708" v="2716" actId="6549"/>
        <pc:sldMkLst>
          <pc:docMk/>
          <pc:sldMk cId="226532773" sldId="480"/>
        </pc:sldMkLst>
        <pc:spChg chg="add mod">
          <ac:chgData name="Alberto Toledo Pérez" userId="b593c96f-024a-45d2-8e87-96baf7d01fc6" providerId="ADAL" clId="{9D78A4FC-9833-4C3D-8B9A-CBF576C68CC0}" dt="2026-04-07T16:56:00.314" v="2499" actId="1076"/>
          <ac:spMkLst>
            <pc:docMk/>
            <pc:sldMk cId="226532773" sldId="480"/>
            <ac:spMk id="3" creationId="{2904491C-55D4-5A55-7F13-1C9B3B37EECE}"/>
          </ac:spMkLst>
        </pc:spChg>
        <pc:spChg chg="mod">
          <ac:chgData name="Alberto Toledo Pérez" userId="b593c96f-024a-45d2-8e87-96baf7d01fc6" providerId="ADAL" clId="{9D78A4FC-9833-4C3D-8B9A-CBF576C68CC0}" dt="2026-04-13T11:35:41.915" v="2695" actId="20577"/>
          <ac:spMkLst>
            <pc:docMk/>
            <pc:sldMk cId="226532773" sldId="480"/>
            <ac:spMk id="5" creationId="{6342C1CF-AC72-E55F-3866-0200CEB17B9A}"/>
          </ac:spMkLst>
        </pc:spChg>
        <pc:graphicFrameChg chg="add mod modGraphic">
          <ac:chgData name="Alberto Toledo Pérez" userId="b593c96f-024a-45d2-8e87-96baf7d01fc6" providerId="ADAL" clId="{9D78A4FC-9833-4C3D-8B9A-CBF576C68CC0}" dt="2026-04-07T16:54:39.074" v="2487" actId="1076"/>
          <ac:graphicFrameMkLst>
            <pc:docMk/>
            <pc:sldMk cId="226532773" sldId="480"/>
            <ac:graphicFrameMk id="6" creationId="{FF759AA1-3C2F-E44A-9161-04AE9E620AD4}"/>
          </ac:graphicFrameMkLst>
        </pc:graphicFrameChg>
      </pc:sldChg>
      <pc:sldChg chg="addSp modSp mod modNotesTx">
        <pc:chgData name="Alberto Toledo Pérez" userId="b593c96f-024a-45d2-8e87-96baf7d01fc6" providerId="ADAL" clId="{9D78A4FC-9833-4C3D-8B9A-CBF576C68CC0}" dt="2026-04-14T06:35:19.829" v="2717" actId="6549"/>
        <pc:sldMkLst>
          <pc:docMk/>
          <pc:sldMk cId="3822626168" sldId="481"/>
        </pc:sldMkLst>
        <pc:spChg chg="mod">
          <ac:chgData name="Alberto Toledo Pérez" userId="b593c96f-024a-45d2-8e87-96baf7d01fc6" providerId="ADAL" clId="{9D78A4FC-9833-4C3D-8B9A-CBF576C68CC0}" dt="2026-04-07T11:22:37.676" v="1375" actId="21"/>
          <ac:spMkLst>
            <pc:docMk/>
            <pc:sldMk cId="3822626168" sldId="481"/>
            <ac:spMk id="3" creationId="{8A1D2C40-B6A3-DBE8-081D-5F0D324CABA6}"/>
          </ac:spMkLst>
        </pc:spChg>
        <pc:spChg chg="mod">
          <ac:chgData name="Alberto Toledo Pérez" userId="b593c96f-024a-45d2-8e87-96baf7d01fc6" providerId="ADAL" clId="{9D78A4FC-9833-4C3D-8B9A-CBF576C68CC0}" dt="2026-04-13T11:35:45.148" v="2697" actId="20577"/>
          <ac:spMkLst>
            <pc:docMk/>
            <pc:sldMk cId="3822626168" sldId="481"/>
            <ac:spMk id="5" creationId="{E62B754C-BAA2-A078-0521-1E91C7D012DC}"/>
          </ac:spMkLst>
        </pc:spChg>
        <pc:spChg chg="add mod">
          <ac:chgData name="Alberto Toledo Pérez" userId="b593c96f-024a-45d2-8e87-96baf7d01fc6" providerId="ADAL" clId="{9D78A4FC-9833-4C3D-8B9A-CBF576C68CC0}" dt="2026-04-07T16:57:06.539" v="2557" actId="1076"/>
          <ac:spMkLst>
            <pc:docMk/>
            <pc:sldMk cId="3822626168" sldId="481"/>
            <ac:spMk id="7" creationId="{331E36A1-F45A-D1B1-3260-17B4A29977CA}"/>
          </ac:spMkLst>
        </pc:spChg>
        <pc:graphicFrameChg chg="add mod modGraphic">
          <ac:chgData name="Alberto Toledo Pérez" userId="b593c96f-024a-45d2-8e87-96baf7d01fc6" providerId="ADAL" clId="{9D78A4FC-9833-4C3D-8B9A-CBF576C68CC0}" dt="2026-04-07T11:23:31.646" v="1411" actId="113"/>
          <ac:graphicFrameMkLst>
            <pc:docMk/>
            <pc:sldMk cId="3822626168" sldId="481"/>
            <ac:graphicFrameMk id="6" creationId="{C67619D1-3072-DEB4-6B10-AF9C69716598}"/>
          </ac:graphicFrameMkLst>
        </pc:graphicFrameChg>
      </pc:sldChg>
      <pc:sldChg chg="addSp delSp modSp mod modNotesTx">
        <pc:chgData name="Alberto Toledo Pérez" userId="b593c96f-024a-45d2-8e87-96baf7d01fc6" providerId="ADAL" clId="{9D78A4FC-9833-4C3D-8B9A-CBF576C68CC0}" dt="2026-04-14T06:35:25.796" v="2718" actId="6549"/>
        <pc:sldMkLst>
          <pc:docMk/>
          <pc:sldMk cId="4105215792" sldId="482"/>
        </pc:sldMkLst>
        <pc:spChg chg="mod">
          <ac:chgData name="Alberto Toledo Pérez" userId="b593c96f-024a-45d2-8e87-96baf7d01fc6" providerId="ADAL" clId="{9D78A4FC-9833-4C3D-8B9A-CBF576C68CC0}" dt="2026-04-07T16:58:24.591" v="2612" actId="1076"/>
          <ac:spMkLst>
            <pc:docMk/>
            <pc:sldMk cId="4105215792" sldId="482"/>
            <ac:spMk id="3" creationId="{A846FD9D-FF4C-2FE1-519B-FA7271CA8727}"/>
          </ac:spMkLst>
        </pc:spChg>
        <pc:spChg chg="mod">
          <ac:chgData name="Alberto Toledo Pérez" userId="b593c96f-024a-45d2-8e87-96baf7d01fc6" providerId="ADAL" clId="{9D78A4FC-9833-4C3D-8B9A-CBF576C68CC0}" dt="2026-04-13T11:35:48.758" v="2699" actId="20577"/>
          <ac:spMkLst>
            <pc:docMk/>
            <pc:sldMk cId="4105215792" sldId="482"/>
            <ac:spMk id="5" creationId="{6A1EDFE8-5457-FC13-93D2-3EF4FC7E9067}"/>
          </ac:spMkLst>
        </pc:spChg>
        <pc:spChg chg="add mod">
          <ac:chgData name="Alberto Toledo Pérez" userId="b593c96f-024a-45d2-8e87-96baf7d01fc6" providerId="ADAL" clId="{9D78A4FC-9833-4C3D-8B9A-CBF576C68CC0}" dt="2026-04-07T16:58:27.872" v="2613" actId="1076"/>
          <ac:spMkLst>
            <pc:docMk/>
            <pc:sldMk cId="4105215792" sldId="482"/>
            <ac:spMk id="6" creationId="{9EAAE9E3-AC8D-C21C-70E7-7380927C9638}"/>
          </ac:spMkLst>
        </pc:spChg>
      </pc:sldChg>
      <pc:sldChg chg="addSp delSp modSp mod modNotesTx">
        <pc:chgData name="Alberto Toledo Pérez" userId="b593c96f-024a-45d2-8e87-96baf7d01fc6" providerId="ADAL" clId="{9D78A4FC-9833-4C3D-8B9A-CBF576C68CC0}" dt="2026-04-14T06:35:02.012" v="2713" actId="20577"/>
        <pc:sldMkLst>
          <pc:docMk/>
          <pc:sldMk cId="1209809313" sldId="483"/>
        </pc:sldMkLst>
        <pc:spChg chg="mod">
          <ac:chgData name="Alberto Toledo Pérez" userId="b593c96f-024a-45d2-8e87-96baf7d01fc6" providerId="ADAL" clId="{9D78A4FC-9833-4C3D-8B9A-CBF576C68CC0}" dt="2026-04-07T10:34:02.166" v="1305" actId="207"/>
          <ac:spMkLst>
            <pc:docMk/>
            <pc:sldMk cId="1209809313" sldId="483"/>
            <ac:spMk id="3" creationId="{5952C197-0844-777D-E5DA-37459263FADD}"/>
          </ac:spMkLst>
        </pc:spChg>
        <pc:spChg chg="mod">
          <ac:chgData name="Alberto Toledo Pérez" userId="b593c96f-024a-45d2-8e87-96baf7d01fc6" providerId="ADAL" clId="{9D78A4FC-9833-4C3D-8B9A-CBF576C68CC0}" dt="2026-04-13T11:35:35.461" v="2691" actId="20577"/>
          <ac:spMkLst>
            <pc:docMk/>
            <pc:sldMk cId="1209809313" sldId="483"/>
            <ac:spMk id="5" creationId="{C25B0142-35CF-E29C-46B6-458B566E8C6B}"/>
          </ac:spMkLst>
        </pc:spChg>
        <pc:spChg chg="add mod">
          <ac:chgData name="Alberto Toledo Pérez" userId="b593c96f-024a-45d2-8e87-96baf7d01fc6" providerId="ADAL" clId="{9D78A4FC-9833-4C3D-8B9A-CBF576C68CC0}" dt="2026-04-07T16:53:05.446" v="2425" actId="1076"/>
          <ac:spMkLst>
            <pc:docMk/>
            <pc:sldMk cId="1209809313" sldId="483"/>
            <ac:spMk id="9" creationId="{641A5A2D-7DE4-E363-B887-D8C75EE69FB2}"/>
          </ac:spMkLst>
        </pc:spChg>
        <pc:picChg chg="add mod">
          <ac:chgData name="Alberto Toledo Pérez" userId="b593c96f-024a-45d2-8e87-96baf7d01fc6" providerId="ADAL" clId="{9D78A4FC-9833-4C3D-8B9A-CBF576C68CC0}" dt="2026-04-07T16:53:07.792" v="2426" actId="1076"/>
          <ac:picMkLst>
            <pc:docMk/>
            <pc:sldMk cId="1209809313" sldId="483"/>
            <ac:picMk id="8" creationId="{E40ECA82-4BC6-5286-1AC3-7421C956B545}"/>
          </ac:picMkLst>
        </pc:picChg>
        <pc:picChg chg="add mod">
          <ac:chgData name="Alberto Toledo Pérez" userId="b593c96f-024a-45d2-8e87-96baf7d01fc6" providerId="ADAL" clId="{9D78A4FC-9833-4C3D-8B9A-CBF576C68CC0}" dt="2026-04-07T16:53:09.337" v="2427" actId="1076"/>
          <ac:picMkLst>
            <pc:docMk/>
            <pc:sldMk cId="1209809313" sldId="483"/>
            <ac:picMk id="10" creationId="{6B6E53BD-BD00-2F92-1549-4E80BB8A58E2}"/>
          </ac:picMkLst>
        </pc:picChg>
      </pc:sldChg>
      <pc:sldChg chg="addSp delSp modSp mod modNotesTx">
        <pc:chgData name="Alberto Toledo Pérez" userId="b593c96f-024a-45d2-8e87-96baf7d01fc6" providerId="ADAL" clId="{9D78A4FC-9833-4C3D-8B9A-CBF576C68CC0}" dt="2026-04-14T06:35:31.655" v="2719" actId="6549"/>
        <pc:sldMkLst>
          <pc:docMk/>
          <pc:sldMk cId="3755513084" sldId="484"/>
        </pc:sldMkLst>
        <pc:spChg chg="mod">
          <ac:chgData name="Alberto Toledo Pérez" userId="b593c96f-024a-45d2-8e87-96baf7d01fc6" providerId="ADAL" clId="{9D78A4FC-9833-4C3D-8B9A-CBF576C68CC0}" dt="2026-04-07T11:26:28.204" v="1447" actId="948"/>
          <ac:spMkLst>
            <pc:docMk/>
            <pc:sldMk cId="3755513084" sldId="484"/>
            <ac:spMk id="3" creationId="{089DE8FF-E626-DBE0-6C36-D396E279C5CB}"/>
          </ac:spMkLst>
        </pc:spChg>
        <pc:spChg chg="mod">
          <ac:chgData name="Alberto Toledo Pérez" userId="b593c96f-024a-45d2-8e87-96baf7d01fc6" providerId="ADAL" clId="{9D78A4FC-9833-4C3D-8B9A-CBF576C68CC0}" dt="2026-04-13T11:35:52.540" v="2701" actId="20577"/>
          <ac:spMkLst>
            <pc:docMk/>
            <pc:sldMk cId="3755513084" sldId="484"/>
            <ac:spMk id="5" creationId="{0345BA42-B9ED-AD9F-3A7E-6FE83DD114E9}"/>
          </ac:spMkLst>
        </pc:spChg>
        <pc:spChg chg="add mod">
          <ac:chgData name="Alberto Toledo Pérez" userId="b593c96f-024a-45d2-8e87-96baf7d01fc6" providerId="ADAL" clId="{9D78A4FC-9833-4C3D-8B9A-CBF576C68CC0}" dt="2026-04-07T16:59:31.005" v="2666" actId="255"/>
          <ac:spMkLst>
            <pc:docMk/>
            <pc:sldMk cId="3755513084" sldId="484"/>
            <ac:spMk id="6" creationId="{80BC2193-5EA0-8A37-89CC-6BA4656A8D68}"/>
          </ac:spMkLst>
        </pc:spChg>
        <pc:picChg chg="add del mod">
          <ac:chgData name="Alberto Toledo Pérez" userId="b593c96f-024a-45d2-8e87-96baf7d01fc6" providerId="ADAL" clId="{9D78A4FC-9833-4C3D-8B9A-CBF576C68CC0}" dt="2026-04-07T16:58:50.019" v="2618" actId="1076"/>
          <ac:picMkLst>
            <pc:docMk/>
            <pc:sldMk cId="3755513084" sldId="484"/>
            <ac:picMk id="7" creationId="{3AA3DB22-512C-F130-4BCC-01D6D650056D}"/>
          </ac:picMkLst>
        </pc:picChg>
      </pc:sldChg>
      <pc:sldChg chg="add ord">
        <pc:chgData name="Alberto Toledo Pérez" userId="b593c96f-024a-45d2-8e87-96baf7d01fc6" providerId="ADAL" clId="{9D78A4FC-9833-4C3D-8B9A-CBF576C68CC0}" dt="2026-04-07T11:27:53.451" v="1457"/>
        <pc:sldMkLst>
          <pc:docMk/>
          <pc:sldMk cId="3689693501" sldId="485"/>
        </pc:sldMkLst>
      </pc:sldChg>
    </pc:docChg>
  </pc:docChgLst>
  <pc:docChgLst>
    <pc:chgData name="Alberto Toledo Pérez" userId="S::atoledo@cesol.es::b593c96f-024a-45d2-8e87-96baf7d01fc6" providerId="AD" clId="Web-{968A7407-B2BD-2B83-3A6D-5482D9DB40FD}"/>
    <pc:docChg chg="addSld delSld modSld">
      <pc:chgData name="Alberto Toledo Pérez" userId="S::atoledo@cesol.es::b593c96f-024a-45d2-8e87-96baf7d01fc6" providerId="AD" clId="Web-{968A7407-B2BD-2B83-3A6D-5482D9DB40FD}" dt="2026-04-06T11:52:20.606" v="635"/>
      <pc:docMkLst>
        <pc:docMk/>
      </pc:docMkLst>
      <pc:sldChg chg="addSp modSp modNotes">
        <pc:chgData name="Alberto Toledo Pérez" userId="S::atoledo@cesol.es::b593c96f-024a-45d2-8e87-96baf7d01fc6" providerId="AD" clId="Web-{968A7407-B2BD-2B83-3A6D-5482D9DB40FD}" dt="2026-04-06T11:24:29.107" v="259"/>
        <pc:sldMkLst>
          <pc:docMk/>
          <pc:sldMk cId="2255150926" sldId="465"/>
        </pc:sldMkLst>
        <pc:spChg chg="mod">
          <ac:chgData name="Alberto Toledo Pérez" userId="S::atoledo@cesol.es::b593c96f-024a-45d2-8e87-96baf7d01fc6" providerId="AD" clId="Web-{968A7407-B2BD-2B83-3A6D-5482D9DB40FD}" dt="2026-04-06T11:10:15.323" v="26" actId="20577"/>
          <ac:spMkLst>
            <pc:docMk/>
            <pc:sldMk cId="2255150926" sldId="465"/>
            <ac:spMk id="2" creationId="{6E92C276-3DF6-3272-7E7D-1180B3C57A10}"/>
          </ac:spMkLst>
        </pc:spChg>
        <pc:spChg chg="mod">
          <ac:chgData name="Alberto Toledo Pérez" userId="S::atoledo@cesol.es::b593c96f-024a-45d2-8e87-96baf7d01fc6" providerId="AD" clId="Web-{968A7407-B2BD-2B83-3A6D-5482D9DB40FD}" dt="2026-04-06T11:14:24.623" v="95" actId="20577"/>
          <ac:spMkLst>
            <pc:docMk/>
            <pc:sldMk cId="2255150926" sldId="465"/>
            <ac:spMk id="3" creationId="{A3C26AD1-E228-889A-0F86-2E53B8889A96}"/>
          </ac:spMkLst>
        </pc:spChg>
        <pc:spChg chg="mod">
          <ac:chgData name="Alberto Toledo Pérez" userId="S::atoledo@cesol.es::b593c96f-024a-45d2-8e87-96baf7d01fc6" providerId="AD" clId="Web-{968A7407-B2BD-2B83-3A6D-5482D9DB40FD}" dt="2026-04-06T11:10:27.151" v="39" actId="20577"/>
          <ac:spMkLst>
            <pc:docMk/>
            <pc:sldMk cId="2255150926" sldId="465"/>
            <ac:spMk id="4" creationId="{7959D6F6-020E-F624-7C5C-FCE783E20F5F}"/>
          </ac:spMkLst>
        </pc:spChg>
      </pc:sldChg>
      <pc:sldChg chg="modSp add replId modNotes">
        <pc:chgData name="Alberto Toledo Pérez" userId="S::atoledo@cesol.es::b593c96f-024a-45d2-8e87-96baf7d01fc6" providerId="AD" clId="Web-{968A7407-B2BD-2B83-3A6D-5482D9DB40FD}" dt="2026-04-06T11:24:41.701" v="261"/>
        <pc:sldMkLst>
          <pc:docMk/>
          <pc:sldMk cId="586111488" sldId="470"/>
        </pc:sldMkLst>
        <pc:spChg chg="mod">
          <ac:chgData name="Alberto Toledo Pérez" userId="S::atoledo@cesol.es::b593c96f-024a-45d2-8e87-96baf7d01fc6" providerId="AD" clId="Web-{968A7407-B2BD-2B83-3A6D-5482D9DB40FD}" dt="2026-04-06T11:18:13.389" v="152" actId="20577"/>
          <ac:spMkLst>
            <pc:docMk/>
            <pc:sldMk cId="586111488" sldId="470"/>
            <ac:spMk id="3" creationId="{B51048CD-E952-04A7-A7B6-DBAE326A022A}"/>
          </ac:spMkLst>
        </pc:spChg>
        <pc:spChg chg="mod">
          <ac:chgData name="Alberto Toledo Pérez" userId="S::atoledo@cesol.es::b593c96f-024a-45d2-8e87-96baf7d01fc6" providerId="AD" clId="Web-{968A7407-B2BD-2B83-3A6D-5482D9DB40FD}" dt="2026-04-06T11:17:31.136" v="151" actId="14100"/>
          <ac:spMkLst>
            <pc:docMk/>
            <pc:sldMk cId="586111488" sldId="470"/>
            <ac:spMk id="4" creationId="{080651A7-95F3-0267-BC08-3246CDBA45C1}"/>
          </ac:spMkLst>
        </pc:spChg>
      </pc:sldChg>
      <pc:sldChg chg="addSp delSp modSp add replId modNotes">
        <pc:chgData name="Alberto Toledo Pérez" userId="S::atoledo@cesol.es::b593c96f-024a-45d2-8e87-96baf7d01fc6" providerId="AD" clId="Web-{968A7407-B2BD-2B83-3A6D-5482D9DB40FD}" dt="2026-04-06T11:25:15.390" v="263"/>
        <pc:sldMkLst>
          <pc:docMk/>
          <pc:sldMk cId="2640068379" sldId="471"/>
        </pc:sldMkLst>
        <pc:spChg chg="mod">
          <ac:chgData name="Alberto Toledo Pérez" userId="S::atoledo@cesol.es::b593c96f-024a-45d2-8e87-96baf7d01fc6" providerId="AD" clId="Web-{968A7407-B2BD-2B83-3A6D-5482D9DB40FD}" dt="2026-04-06T11:23:13.590" v="242" actId="20577"/>
          <ac:spMkLst>
            <pc:docMk/>
            <pc:sldMk cId="2640068379" sldId="471"/>
            <ac:spMk id="3" creationId="{96AA5811-C1E3-BA64-5F1C-E6B1988B2FEF}"/>
          </ac:spMkLst>
        </pc:spChg>
        <pc:spChg chg="mod">
          <ac:chgData name="Alberto Toledo Pérez" userId="S::atoledo@cesol.es::b593c96f-024a-45d2-8e87-96baf7d01fc6" providerId="AD" clId="Web-{968A7407-B2BD-2B83-3A6D-5482D9DB40FD}" dt="2026-04-06T11:21:13.570" v="209" actId="20577"/>
          <ac:spMkLst>
            <pc:docMk/>
            <pc:sldMk cId="2640068379" sldId="471"/>
            <ac:spMk id="4" creationId="{CB716942-7B24-9489-6909-A58CB3773F9C}"/>
          </ac:spMkLst>
        </pc:spChg>
        <pc:spChg chg="add mod">
          <ac:chgData name="Alberto Toledo Pérez" userId="S::atoledo@cesol.es::b593c96f-024a-45d2-8e87-96baf7d01fc6" providerId="AD" clId="Web-{968A7407-B2BD-2B83-3A6D-5482D9DB40FD}" dt="2026-04-06T11:23:38.168" v="257" actId="20577"/>
          <ac:spMkLst>
            <pc:docMk/>
            <pc:sldMk cId="2640068379" sldId="471"/>
            <ac:spMk id="8" creationId="{2A647514-D9D8-CBAD-15DB-339366C64E67}"/>
          </ac:spMkLst>
        </pc:spChg>
      </pc:sldChg>
      <pc:sldChg chg="addSp delSp modSp add replId modNotes">
        <pc:chgData name="Alberto Toledo Pérez" userId="S::atoledo@cesol.es::b593c96f-024a-45d2-8e87-96baf7d01fc6" providerId="AD" clId="Web-{968A7407-B2BD-2B83-3A6D-5482D9DB40FD}" dt="2026-04-06T11:30:10.849" v="307" actId="20577"/>
        <pc:sldMkLst>
          <pc:docMk/>
          <pc:sldMk cId="3036688681" sldId="472"/>
        </pc:sldMkLst>
        <pc:spChg chg="mod">
          <ac:chgData name="Alberto Toledo Pérez" userId="S::atoledo@cesol.es::b593c96f-024a-45d2-8e87-96baf7d01fc6" providerId="AD" clId="Web-{968A7407-B2BD-2B83-3A6D-5482D9DB40FD}" dt="2026-04-06T11:30:10.849" v="307" actId="20577"/>
          <ac:spMkLst>
            <pc:docMk/>
            <pc:sldMk cId="3036688681" sldId="472"/>
            <ac:spMk id="3" creationId="{6F8EF428-4F21-25DE-FB2C-6CEFF9BB3088}"/>
          </ac:spMkLst>
        </pc:spChg>
        <pc:spChg chg="mod">
          <ac:chgData name="Alberto Toledo Pérez" userId="S::atoledo@cesol.es::b593c96f-024a-45d2-8e87-96baf7d01fc6" providerId="AD" clId="Web-{968A7407-B2BD-2B83-3A6D-5482D9DB40FD}" dt="2026-04-06T11:26:02.484" v="276" actId="20577"/>
          <ac:spMkLst>
            <pc:docMk/>
            <pc:sldMk cId="3036688681" sldId="472"/>
            <ac:spMk id="4" creationId="{25446070-0DC2-E256-1891-78DDD3AD7415}"/>
          </ac:spMkLst>
        </pc:spChg>
      </pc:sldChg>
      <pc:sldChg chg="modSp add replId modNotes">
        <pc:chgData name="Alberto Toledo Pérez" userId="S::atoledo@cesol.es::b593c96f-024a-45d2-8e87-96baf7d01fc6" providerId="AD" clId="Web-{968A7407-B2BD-2B83-3A6D-5482D9DB40FD}" dt="2026-04-06T11:32:46.101" v="333"/>
        <pc:sldMkLst>
          <pc:docMk/>
          <pc:sldMk cId="4241220959" sldId="473"/>
        </pc:sldMkLst>
        <pc:spChg chg="mod">
          <ac:chgData name="Alberto Toledo Pérez" userId="S::atoledo@cesol.es::b593c96f-024a-45d2-8e87-96baf7d01fc6" providerId="AD" clId="Web-{968A7407-B2BD-2B83-3A6D-5482D9DB40FD}" dt="2026-04-06T11:32:35.898" v="331" actId="20577"/>
          <ac:spMkLst>
            <pc:docMk/>
            <pc:sldMk cId="4241220959" sldId="473"/>
            <ac:spMk id="3" creationId="{B11073D8-363C-FB9E-6A1D-CE0084B217A8}"/>
          </ac:spMkLst>
        </pc:spChg>
        <pc:spChg chg="mod">
          <ac:chgData name="Alberto Toledo Pérez" userId="S::atoledo@cesol.es::b593c96f-024a-45d2-8e87-96baf7d01fc6" providerId="AD" clId="Web-{968A7407-B2BD-2B83-3A6D-5482D9DB40FD}" dt="2026-04-06T11:31:08.490" v="328" actId="20577"/>
          <ac:spMkLst>
            <pc:docMk/>
            <pc:sldMk cId="4241220959" sldId="473"/>
            <ac:spMk id="4" creationId="{00A086AC-C816-AC68-5FD5-7539C4D9FA48}"/>
          </ac:spMkLst>
        </pc:spChg>
      </pc:sldChg>
      <pc:sldChg chg="modSp add replId modNotes">
        <pc:chgData name="Alberto Toledo Pérez" userId="S::atoledo@cesol.es::b593c96f-024a-45d2-8e87-96baf7d01fc6" providerId="AD" clId="Web-{968A7407-B2BD-2B83-3A6D-5482D9DB40FD}" dt="2026-04-06T11:35:46.099" v="367"/>
        <pc:sldMkLst>
          <pc:docMk/>
          <pc:sldMk cId="1455519232" sldId="474"/>
        </pc:sldMkLst>
        <pc:spChg chg="mod">
          <ac:chgData name="Alberto Toledo Pérez" userId="S::atoledo@cesol.es::b593c96f-024a-45d2-8e87-96baf7d01fc6" providerId="AD" clId="Web-{968A7407-B2BD-2B83-3A6D-5482D9DB40FD}" dt="2026-04-06T11:34:49.283" v="347" actId="14100"/>
          <ac:spMkLst>
            <pc:docMk/>
            <pc:sldMk cId="1455519232" sldId="474"/>
            <ac:spMk id="3" creationId="{1205765B-DE1E-F49E-AD4A-B9EFB172C7E8}"/>
          </ac:spMkLst>
        </pc:spChg>
        <pc:spChg chg="mod">
          <ac:chgData name="Alberto Toledo Pérez" userId="S::atoledo@cesol.es::b593c96f-024a-45d2-8e87-96baf7d01fc6" providerId="AD" clId="Web-{968A7407-B2BD-2B83-3A6D-5482D9DB40FD}" dt="2026-04-06T11:35:42.427" v="366" actId="20577"/>
          <ac:spMkLst>
            <pc:docMk/>
            <pc:sldMk cId="1455519232" sldId="474"/>
            <ac:spMk id="4" creationId="{2D55CF8C-42A1-FC30-A699-A06BE6C93177}"/>
          </ac:spMkLst>
        </pc:spChg>
      </pc:sldChg>
      <pc:sldChg chg="modSp add replId modNotes">
        <pc:chgData name="Alberto Toledo Pérez" userId="S::atoledo@cesol.es::b593c96f-024a-45d2-8e87-96baf7d01fc6" providerId="AD" clId="Web-{968A7407-B2BD-2B83-3A6D-5482D9DB40FD}" dt="2026-04-06T11:37:44.793" v="401" actId="20577"/>
        <pc:sldMkLst>
          <pc:docMk/>
          <pc:sldMk cId="1243050797" sldId="475"/>
        </pc:sldMkLst>
        <pc:spChg chg="mod">
          <ac:chgData name="Alberto Toledo Pérez" userId="S::atoledo@cesol.es::b593c96f-024a-45d2-8e87-96baf7d01fc6" providerId="AD" clId="Web-{968A7407-B2BD-2B83-3A6D-5482D9DB40FD}" dt="2026-04-06T11:37:44.793" v="401" actId="20577"/>
          <ac:spMkLst>
            <pc:docMk/>
            <pc:sldMk cId="1243050797" sldId="475"/>
            <ac:spMk id="4" creationId="{E59F1970-91E4-8C1B-2A6F-829725E6A55C}"/>
          </ac:spMkLst>
        </pc:spChg>
      </pc:sldChg>
      <pc:sldChg chg="modSp add replId modNotes">
        <pc:chgData name="Alberto Toledo Pérez" userId="S::atoledo@cesol.es::b593c96f-024a-45d2-8e87-96baf7d01fc6" providerId="AD" clId="Web-{968A7407-B2BD-2B83-3A6D-5482D9DB40FD}" dt="2026-04-06T11:40:10.657" v="432" actId="20577"/>
        <pc:sldMkLst>
          <pc:docMk/>
          <pc:sldMk cId="960594203" sldId="476"/>
        </pc:sldMkLst>
        <pc:spChg chg="mod">
          <ac:chgData name="Alberto Toledo Pérez" userId="S::atoledo@cesol.es::b593c96f-024a-45d2-8e87-96baf7d01fc6" providerId="AD" clId="Web-{968A7407-B2BD-2B83-3A6D-5482D9DB40FD}" dt="2026-04-06T11:40:10.657" v="432" actId="20577"/>
          <ac:spMkLst>
            <pc:docMk/>
            <pc:sldMk cId="960594203" sldId="476"/>
            <ac:spMk id="3" creationId="{A103A9BE-E9CE-EFFF-27E2-0DF918F0FA70}"/>
          </ac:spMkLst>
        </pc:spChg>
        <pc:spChg chg="mod">
          <ac:chgData name="Alberto Toledo Pérez" userId="S::atoledo@cesol.es::b593c96f-024a-45d2-8e87-96baf7d01fc6" providerId="AD" clId="Web-{968A7407-B2BD-2B83-3A6D-5482D9DB40FD}" dt="2026-04-06T11:38:33.592" v="421" actId="20577"/>
          <ac:spMkLst>
            <pc:docMk/>
            <pc:sldMk cId="960594203" sldId="476"/>
            <ac:spMk id="4" creationId="{ADF36BE8-4130-3845-2D06-7C79E6C9A8EE}"/>
          </ac:spMkLst>
        </pc:spChg>
      </pc:sldChg>
      <pc:sldChg chg="modSp add replId modNotes">
        <pc:chgData name="Alberto Toledo Pérez" userId="S::atoledo@cesol.es::b593c96f-024a-45d2-8e87-96baf7d01fc6" providerId="AD" clId="Web-{968A7407-B2BD-2B83-3A6D-5482D9DB40FD}" dt="2026-04-06T11:41:29.410" v="464"/>
        <pc:sldMkLst>
          <pc:docMk/>
          <pc:sldMk cId="632416866" sldId="477"/>
        </pc:sldMkLst>
        <pc:spChg chg="mod">
          <ac:chgData name="Alberto Toledo Pérez" userId="S::atoledo@cesol.es::b593c96f-024a-45d2-8e87-96baf7d01fc6" providerId="AD" clId="Web-{968A7407-B2BD-2B83-3A6D-5482D9DB40FD}" dt="2026-04-06T11:41:26.019" v="462" actId="20577"/>
          <ac:spMkLst>
            <pc:docMk/>
            <pc:sldMk cId="632416866" sldId="477"/>
            <ac:spMk id="3" creationId="{AF35AAA8-9978-C07A-09C9-8ED5C424B327}"/>
          </ac:spMkLst>
        </pc:spChg>
        <pc:spChg chg="mod">
          <ac:chgData name="Alberto Toledo Pérez" userId="S::atoledo@cesol.es::b593c96f-024a-45d2-8e87-96baf7d01fc6" providerId="AD" clId="Web-{968A7407-B2BD-2B83-3A6D-5482D9DB40FD}" dt="2026-04-06T11:40:42.377" v="449" actId="20577"/>
          <ac:spMkLst>
            <pc:docMk/>
            <pc:sldMk cId="632416866" sldId="477"/>
            <ac:spMk id="4" creationId="{D739C9CC-E705-9BB9-A670-F9FA3075084B}"/>
          </ac:spMkLst>
        </pc:spChg>
      </pc:sldChg>
      <pc:sldChg chg="modSp add replId modNotes">
        <pc:chgData name="Alberto Toledo Pérez" userId="S::atoledo@cesol.es::b593c96f-024a-45d2-8e87-96baf7d01fc6" providerId="AD" clId="Web-{968A7407-B2BD-2B83-3A6D-5482D9DB40FD}" dt="2026-04-06T11:43:31.114" v="492" actId="20577"/>
        <pc:sldMkLst>
          <pc:docMk/>
          <pc:sldMk cId="4079546385" sldId="478"/>
        </pc:sldMkLst>
        <pc:spChg chg="mod">
          <ac:chgData name="Alberto Toledo Pérez" userId="S::atoledo@cesol.es::b593c96f-024a-45d2-8e87-96baf7d01fc6" providerId="AD" clId="Web-{968A7407-B2BD-2B83-3A6D-5482D9DB40FD}" dt="2026-04-06T11:42:08.755" v="474" actId="20577"/>
          <ac:spMkLst>
            <pc:docMk/>
            <pc:sldMk cId="4079546385" sldId="478"/>
            <ac:spMk id="4" creationId="{BB84BBCF-4C67-2DCD-95FE-02EA27173555}"/>
          </ac:spMkLst>
        </pc:spChg>
      </pc:sldChg>
      <pc:sldChg chg="modSp add replId modNotes">
        <pc:chgData name="Alberto Toledo Pérez" userId="S::atoledo@cesol.es::b593c96f-024a-45d2-8e87-96baf7d01fc6" providerId="AD" clId="Web-{968A7407-B2BD-2B83-3A6D-5482D9DB40FD}" dt="2026-04-06T11:47:15.700" v="558"/>
        <pc:sldMkLst>
          <pc:docMk/>
          <pc:sldMk cId="259792700" sldId="479"/>
        </pc:sldMkLst>
        <pc:spChg chg="mod">
          <ac:chgData name="Alberto Toledo Pérez" userId="S::atoledo@cesol.es::b593c96f-024a-45d2-8e87-96baf7d01fc6" providerId="AD" clId="Web-{968A7407-B2BD-2B83-3A6D-5482D9DB40FD}" dt="2026-04-06T11:46:56.106" v="554" actId="20577"/>
          <ac:spMkLst>
            <pc:docMk/>
            <pc:sldMk cId="259792700" sldId="479"/>
            <ac:spMk id="3" creationId="{E10BB887-C241-8ACA-EA86-FA4B26A1543D}"/>
          </ac:spMkLst>
        </pc:spChg>
        <pc:spChg chg="mod">
          <ac:chgData name="Alberto Toledo Pérez" userId="S::atoledo@cesol.es::b593c96f-024a-45d2-8e87-96baf7d01fc6" providerId="AD" clId="Web-{968A7407-B2BD-2B83-3A6D-5482D9DB40FD}" dt="2026-04-06T11:45:58.428" v="502" actId="20577"/>
          <ac:spMkLst>
            <pc:docMk/>
            <pc:sldMk cId="259792700" sldId="479"/>
            <ac:spMk id="4" creationId="{29DE4D53-EDFE-9FA4-CFCE-D98E737AD92A}"/>
          </ac:spMkLst>
        </pc:spChg>
      </pc:sldChg>
      <pc:sldChg chg="modSp add replId modNotes">
        <pc:chgData name="Alberto Toledo Pérez" userId="S::atoledo@cesol.es::b593c96f-024a-45d2-8e87-96baf7d01fc6" providerId="AD" clId="Web-{968A7407-B2BD-2B83-3A6D-5482D9DB40FD}" dt="2026-04-06T11:48:30.887" v="582"/>
        <pc:sldMkLst>
          <pc:docMk/>
          <pc:sldMk cId="226532773" sldId="480"/>
        </pc:sldMkLst>
        <pc:spChg chg="mod">
          <ac:chgData name="Alberto Toledo Pérez" userId="S::atoledo@cesol.es::b593c96f-024a-45d2-8e87-96baf7d01fc6" providerId="AD" clId="Web-{968A7407-B2BD-2B83-3A6D-5482D9DB40FD}" dt="2026-04-06T11:47:48.184" v="573" actId="20577"/>
          <ac:spMkLst>
            <pc:docMk/>
            <pc:sldMk cId="226532773" sldId="480"/>
            <ac:spMk id="4" creationId="{6F6E218A-5BD6-0A31-E119-941CFC382C90}"/>
          </ac:spMkLst>
        </pc:spChg>
      </pc:sldChg>
      <pc:sldChg chg="modSp add replId modNotes">
        <pc:chgData name="Alberto Toledo Pérez" userId="S::atoledo@cesol.es::b593c96f-024a-45d2-8e87-96baf7d01fc6" providerId="AD" clId="Web-{968A7407-B2BD-2B83-3A6D-5482D9DB40FD}" dt="2026-04-06T11:49:57.419" v="613"/>
        <pc:sldMkLst>
          <pc:docMk/>
          <pc:sldMk cId="3822626168" sldId="481"/>
        </pc:sldMkLst>
        <pc:spChg chg="mod">
          <ac:chgData name="Alberto Toledo Pérez" userId="S::atoledo@cesol.es::b593c96f-024a-45d2-8e87-96baf7d01fc6" providerId="AD" clId="Web-{968A7407-B2BD-2B83-3A6D-5482D9DB40FD}" dt="2026-04-06T11:49:46.559" v="610" actId="20577"/>
          <ac:spMkLst>
            <pc:docMk/>
            <pc:sldMk cId="3822626168" sldId="481"/>
            <ac:spMk id="3" creationId="{8A1D2C40-B6A3-DBE8-081D-5F0D324CABA6}"/>
          </ac:spMkLst>
        </pc:spChg>
        <pc:spChg chg="mod">
          <ac:chgData name="Alberto Toledo Pérez" userId="S::atoledo@cesol.es::b593c96f-024a-45d2-8e87-96baf7d01fc6" providerId="AD" clId="Web-{968A7407-B2BD-2B83-3A6D-5482D9DB40FD}" dt="2026-04-06T11:49:28.512" v="605" actId="20577"/>
          <ac:spMkLst>
            <pc:docMk/>
            <pc:sldMk cId="3822626168" sldId="481"/>
            <ac:spMk id="4" creationId="{E5F8A9A3-DFAA-F77E-35E1-FEFAC5D4FE8B}"/>
          </ac:spMkLst>
        </pc:spChg>
      </pc:sldChg>
      <pc:sldChg chg="modSp add replId modNotes">
        <pc:chgData name="Alberto Toledo Pérez" userId="S::atoledo@cesol.es::b593c96f-024a-45d2-8e87-96baf7d01fc6" providerId="AD" clId="Web-{968A7407-B2BD-2B83-3A6D-5482D9DB40FD}" dt="2026-04-06T11:51:36.341" v="631" actId="20577"/>
        <pc:sldMkLst>
          <pc:docMk/>
          <pc:sldMk cId="4105215792" sldId="482"/>
        </pc:sldMkLst>
        <pc:spChg chg="mod">
          <ac:chgData name="Alberto Toledo Pérez" userId="S::atoledo@cesol.es::b593c96f-024a-45d2-8e87-96baf7d01fc6" providerId="AD" clId="Web-{968A7407-B2BD-2B83-3A6D-5482D9DB40FD}" dt="2026-04-06T11:51:36.341" v="631" actId="20577"/>
          <ac:spMkLst>
            <pc:docMk/>
            <pc:sldMk cId="4105215792" sldId="482"/>
            <ac:spMk id="3" creationId="{A846FD9D-FF4C-2FE1-519B-FA7271CA8727}"/>
          </ac:spMkLst>
        </pc:spChg>
        <pc:spChg chg="mod">
          <ac:chgData name="Alberto Toledo Pérez" userId="S::atoledo@cesol.es::b593c96f-024a-45d2-8e87-96baf7d01fc6" providerId="AD" clId="Web-{968A7407-B2BD-2B83-3A6D-5482D9DB40FD}" dt="2026-04-06T11:50:48.512" v="621" actId="20577"/>
          <ac:spMkLst>
            <pc:docMk/>
            <pc:sldMk cId="4105215792" sldId="482"/>
            <ac:spMk id="4" creationId="{F500DF76-4479-EAAC-27CE-90FFA2E59405}"/>
          </ac:spMkLst>
        </pc:spChg>
      </pc:sldChg>
    </pc:docChg>
  </pc:docChgLst>
  <pc:docChgLst>
    <pc:chgData name="Alberto Toledo Pérez" userId="S::atoledo@cesol.es::b593c96f-024a-45d2-8e87-96baf7d01fc6" providerId="AD" clId="Web-{FDB42D1D-BFA4-F869-025E-F6AA513DE85B}"/>
    <pc:docChg chg="modSld">
      <pc:chgData name="Alberto Toledo Pérez" userId="S::atoledo@cesol.es::b593c96f-024a-45d2-8e87-96baf7d01fc6" providerId="AD" clId="Web-{FDB42D1D-BFA4-F869-025E-F6AA513DE85B}" dt="2026-04-06T11:04:01.203" v="24" actId="20577"/>
      <pc:docMkLst>
        <pc:docMk/>
      </pc:docMkLst>
      <pc:sldChg chg="modSp">
        <pc:chgData name="Alberto Toledo Pérez" userId="S::atoledo@cesol.es::b593c96f-024a-45d2-8e87-96baf7d01fc6" providerId="AD" clId="Web-{FDB42D1D-BFA4-F869-025E-F6AA513DE85B}" dt="2026-04-06T11:04:01.203" v="24" actId="20577"/>
        <pc:sldMkLst>
          <pc:docMk/>
          <pc:sldMk cId="451124783" sldId="460"/>
        </pc:sldMkLst>
        <pc:spChg chg="mod">
          <ac:chgData name="Alberto Toledo Pérez" userId="S::atoledo@cesol.es::b593c96f-024a-45d2-8e87-96baf7d01fc6" providerId="AD" clId="Web-{FDB42D1D-BFA4-F869-025E-F6AA513DE85B}" dt="2026-04-06T11:04:01.203" v="24" actId="20577"/>
          <ac:spMkLst>
            <pc:docMk/>
            <pc:sldMk cId="451124783" sldId="460"/>
            <ac:spMk id="2" creationId="{6C8B10F4-FB94-2D9B-1BA8-B17A4D571B25}"/>
          </ac:spMkLst>
        </pc:spChg>
      </pc:sldChg>
    </pc:docChg>
  </pc:docChgLst>
  <pc:docChgLst>
    <pc:chgData name="Alberto Toledo Pérez" userId="S::atoledo@cesol.es::b593c96f-024a-45d2-8e87-96baf7d01fc6" providerId="AD" clId="Web-{60BD9095-3833-7C7D-9A2D-31BD124C2F68}"/>
    <pc:docChg chg="addSld modSld">
      <pc:chgData name="Alberto Toledo Pérez" userId="S::atoledo@cesol.es::b593c96f-024a-45d2-8e87-96baf7d01fc6" providerId="AD" clId="Web-{60BD9095-3833-7C7D-9A2D-31BD124C2F68}" dt="2026-04-06T13:07:59.245" v="461"/>
      <pc:docMkLst>
        <pc:docMk/>
      </pc:docMkLst>
      <pc:sldChg chg="delSp modSp modNotes">
        <pc:chgData name="Alberto Toledo Pérez" userId="S::atoledo@cesol.es::b593c96f-024a-45d2-8e87-96baf7d01fc6" providerId="AD" clId="Web-{60BD9095-3833-7C7D-9A2D-31BD124C2F68}" dt="2026-04-06T12:42:40.494" v="40"/>
        <pc:sldMkLst>
          <pc:docMk/>
          <pc:sldMk cId="2255150926" sldId="465"/>
        </pc:sldMkLst>
        <pc:spChg chg="mod">
          <ac:chgData name="Alberto Toledo Pérez" userId="S::atoledo@cesol.es::b593c96f-024a-45d2-8e87-96baf7d01fc6" providerId="AD" clId="Web-{60BD9095-3833-7C7D-9A2D-31BD124C2F68}" dt="2026-04-06T12:42:21.494" v="36" actId="20577"/>
          <ac:spMkLst>
            <pc:docMk/>
            <pc:sldMk cId="2255150926" sldId="465"/>
            <ac:spMk id="3" creationId="{A3C26AD1-E228-889A-0F86-2E53B8889A96}"/>
          </ac:spMkLst>
        </pc:spChg>
      </pc:sldChg>
      <pc:sldChg chg="delSp modSp modNotes">
        <pc:chgData name="Alberto Toledo Pérez" userId="S::atoledo@cesol.es::b593c96f-024a-45d2-8e87-96baf7d01fc6" providerId="AD" clId="Web-{60BD9095-3833-7C7D-9A2D-31BD124C2F68}" dt="2026-04-06T13:01:04.224" v="342"/>
        <pc:sldMkLst>
          <pc:docMk/>
          <pc:sldMk cId="586111488" sldId="470"/>
        </pc:sldMkLst>
        <pc:spChg chg="mod">
          <ac:chgData name="Alberto Toledo Pérez" userId="S::atoledo@cesol.es::b593c96f-024a-45d2-8e87-96baf7d01fc6" providerId="AD" clId="Web-{60BD9095-3833-7C7D-9A2D-31BD124C2F68}" dt="2026-04-06T13:00:50.568" v="338" actId="20577"/>
          <ac:spMkLst>
            <pc:docMk/>
            <pc:sldMk cId="586111488" sldId="470"/>
            <ac:spMk id="3" creationId="{B51048CD-E952-04A7-A7B6-DBAE326A022A}"/>
          </ac:spMkLst>
        </pc:spChg>
        <pc:spChg chg="mod">
          <ac:chgData name="Alberto Toledo Pérez" userId="S::atoledo@cesol.es::b593c96f-024a-45d2-8e87-96baf7d01fc6" providerId="AD" clId="Web-{60BD9095-3833-7C7D-9A2D-31BD124C2F68}" dt="2026-04-06T13:00:31.989" v="336" actId="20577"/>
          <ac:spMkLst>
            <pc:docMk/>
            <pc:sldMk cId="586111488" sldId="470"/>
            <ac:spMk id="4" creationId="{080651A7-95F3-0267-BC08-3246CDBA45C1}"/>
          </ac:spMkLst>
        </pc:spChg>
      </pc:sldChg>
      <pc:sldChg chg="modSp modNotes">
        <pc:chgData name="Alberto Toledo Pérez" userId="S::atoledo@cesol.es::b593c96f-024a-45d2-8e87-96baf7d01fc6" providerId="AD" clId="Web-{60BD9095-3833-7C7D-9A2D-31BD124C2F68}" dt="2026-04-06T12:45:30.560" v="96"/>
        <pc:sldMkLst>
          <pc:docMk/>
          <pc:sldMk cId="2640068379" sldId="471"/>
        </pc:sldMkLst>
        <pc:spChg chg="mod">
          <ac:chgData name="Alberto Toledo Pérez" userId="S::atoledo@cesol.es::b593c96f-024a-45d2-8e87-96baf7d01fc6" providerId="AD" clId="Web-{60BD9095-3833-7C7D-9A2D-31BD124C2F68}" dt="2026-04-06T12:44:43.215" v="75" actId="20577"/>
          <ac:spMkLst>
            <pc:docMk/>
            <pc:sldMk cId="2640068379" sldId="471"/>
            <ac:spMk id="3" creationId="{96AA5811-C1E3-BA64-5F1C-E6B1988B2FEF}"/>
          </ac:spMkLst>
        </pc:spChg>
        <pc:spChg chg="mod">
          <ac:chgData name="Alberto Toledo Pérez" userId="S::atoledo@cesol.es::b593c96f-024a-45d2-8e87-96baf7d01fc6" providerId="AD" clId="Web-{60BD9095-3833-7C7D-9A2D-31BD124C2F68}" dt="2026-04-06T12:45:07.887" v="94" actId="14100"/>
          <ac:spMkLst>
            <pc:docMk/>
            <pc:sldMk cId="2640068379" sldId="471"/>
            <ac:spMk id="8" creationId="{2A647514-D9D8-CBAD-15DB-339366C64E67}"/>
          </ac:spMkLst>
        </pc:spChg>
      </pc:sldChg>
      <pc:sldChg chg="modSp modNotes">
        <pc:chgData name="Alberto Toledo Pérez" userId="S::atoledo@cesol.es::b593c96f-024a-45d2-8e87-96baf7d01fc6" providerId="AD" clId="Web-{60BD9095-3833-7C7D-9A2D-31BD124C2F68}" dt="2026-04-06T12:46:19.126" v="110"/>
        <pc:sldMkLst>
          <pc:docMk/>
          <pc:sldMk cId="3036688681" sldId="472"/>
        </pc:sldMkLst>
        <pc:spChg chg="mod">
          <ac:chgData name="Alberto Toledo Pérez" userId="S::atoledo@cesol.es::b593c96f-024a-45d2-8e87-96baf7d01fc6" providerId="AD" clId="Web-{60BD9095-3833-7C7D-9A2D-31BD124C2F68}" dt="2026-04-06T12:46:12.501" v="105" actId="20577"/>
          <ac:spMkLst>
            <pc:docMk/>
            <pc:sldMk cId="3036688681" sldId="472"/>
            <ac:spMk id="3" creationId="{6F8EF428-4F21-25DE-FB2C-6CEFF9BB3088}"/>
          </ac:spMkLst>
        </pc:spChg>
        <pc:spChg chg="mod">
          <ac:chgData name="Alberto Toledo Pérez" userId="S::atoledo@cesol.es::b593c96f-024a-45d2-8e87-96baf7d01fc6" providerId="AD" clId="Web-{60BD9095-3833-7C7D-9A2D-31BD124C2F68}" dt="2026-04-06T12:45:49.499" v="101" actId="20577"/>
          <ac:spMkLst>
            <pc:docMk/>
            <pc:sldMk cId="3036688681" sldId="472"/>
            <ac:spMk id="4" creationId="{25446070-0DC2-E256-1891-78DDD3AD7415}"/>
          </ac:spMkLst>
        </pc:spChg>
      </pc:sldChg>
      <pc:sldChg chg="modSp modNotes">
        <pc:chgData name="Alberto Toledo Pérez" userId="S::atoledo@cesol.es::b593c96f-024a-45d2-8e87-96baf7d01fc6" providerId="AD" clId="Web-{60BD9095-3833-7C7D-9A2D-31BD124C2F68}" dt="2026-04-06T12:47:17.036" v="148"/>
        <pc:sldMkLst>
          <pc:docMk/>
          <pc:sldMk cId="4241220959" sldId="473"/>
        </pc:sldMkLst>
        <pc:spChg chg="mod">
          <ac:chgData name="Alberto Toledo Pérez" userId="S::atoledo@cesol.es::b593c96f-024a-45d2-8e87-96baf7d01fc6" providerId="AD" clId="Web-{60BD9095-3833-7C7D-9A2D-31BD124C2F68}" dt="2026-04-06T12:47:11.864" v="146" actId="20577"/>
          <ac:spMkLst>
            <pc:docMk/>
            <pc:sldMk cId="4241220959" sldId="473"/>
            <ac:spMk id="3" creationId="{B11073D8-363C-FB9E-6A1D-CE0084B217A8}"/>
          </ac:spMkLst>
        </pc:spChg>
      </pc:sldChg>
      <pc:sldChg chg="modSp modNotes">
        <pc:chgData name="Alberto Toledo Pérez" userId="S::atoledo@cesol.es::b593c96f-024a-45d2-8e87-96baf7d01fc6" providerId="AD" clId="Web-{60BD9095-3833-7C7D-9A2D-31BD124C2F68}" dt="2026-04-06T12:48:22.837" v="165"/>
        <pc:sldMkLst>
          <pc:docMk/>
          <pc:sldMk cId="1455519232" sldId="474"/>
        </pc:sldMkLst>
        <pc:spChg chg="mod">
          <ac:chgData name="Alberto Toledo Pérez" userId="S::atoledo@cesol.es::b593c96f-024a-45d2-8e87-96baf7d01fc6" providerId="AD" clId="Web-{60BD9095-3833-7C7D-9A2D-31BD124C2F68}" dt="2026-04-06T12:48:17.618" v="162" actId="20577"/>
          <ac:spMkLst>
            <pc:docMk/>
            <pc:sldMk cId="1455519232" sldId="474"/>
            <ac:spMk id="3" creationId="{1205765B-DE1E-F49E-AD4A-B9EFB172C7E8}"/>
          </ac:spMkLst>
        </pc:spChg>
        <pc:spChg chg="mod">
          <ac:chgData name="Alberto Toledo Pérez" userId="S::atoledo@cesol.es::b593c96f-024a-45d2-8e87-96baf7d01fc6" providerId="AD" clId="Web-{60BD9095-3833-7C7D-9A2D-31BD124C2F68}" dt="2026-04-06T12:47:40.116" v="154" actId="20577"/>
          <ac:spMkLst>
            <pc:docMk/>
            <pc:sldMk cId="1455519232" sldId="474"/>
            <ac:spMk id="4" creationId="{2D55CF8C-42A1-FC30-A699-A06BE6C93177}"/>
          </ac:spMkLst>
        </pc:spChg>
      </pc:sldChg>
      <pc:sldChg chg="modSp modNotes">
        <pc:chgData name="Alberto Toledo Pérez" userId="S::atoledo@cesol.es::b593c96f-024a-45d2-8e87-96baf7d01fc6" providerId="AD" clId="Web-{60BD9095-3833-7C7D-9A2D-31BD124C2F68}" dt="2026-04-06T12:49:29.121" v="174"/>
        <pc:sldMkLst>
          <pc:docMk/>
          <pc:sldMk cId="1243050797" sldId="475"/>
        </pc:sldMkLst>
      </pc:sldChg>
      <pc:sldChg chg="modSp modNotes">
        <pc:chgData name="Alberto Toledo Pérez" userId="S::atoledo@cesol.es::b593c96f-024a-45d2-8e87-96baf7d01fc6" providerId="AD" clId="Web-{60BD9095-3833-7C7D-9A2D-31BD124C2F68}" dt="2026-04-06T13:02:11.819" v="358" actId="20577"/>
        <pc:sldMkLst>
          <pc:docMk/>
          <pc:sldMk cId="960594203" sldId="476"/>
        </pc:sldMkLst>
        <pc:spChg chg="mod">
          <ac:chgData name="Alberto Toledo Pérez" userId="S::atoledo@cesol.es::b593c96f-024a-45d2-8e87-96baf7d01fc6" providerId="AD" clId="Web-{60BD9095-3833-7C7D-9A2D-31BD124C2F68}" dt="2026-04-06T13:02:11.819" v="358" actId="20577"/>
          <ac:spMkLst>
            <pc:docMk/>
            <pc:sldMk cId="960594203" sldId="476"/>
            <ac:spMk id="3" creationId="{A103A9BE-E9CE-EFFF-27E2-0DF918F0FA70}"/>
          </ac:spMkLst>
        </pc:spChg>
        <pc:spChg chg="mod">
          <ac:chgData name="Alberto Toledo Pérez" userId="S::atoledo@cesol.es::b593c96f-024a-45d2-8e87-96baf7d01fc6" providerId="AD" clId="Web-{60BD9095-3833-7C7D-9A2D-31BD124C2F68}" dt="2026-04-06T13:01:30.787" v="348" actId="20577"/>
          <ac:spMkLst>
            <pc:docMk/>
            <pc:sldMk cId="960594203" sldId="476"/>
            <ac:spMk id="4" creationId="{ADF36BE8-4130-3845-2D06-7C79E6C9A8EE}"/>
          </ac:spMkLst>
        </pc:spChg>
      </pc:sldChg>
      <pc:sldChg chg="modSp modNotes">
        <pc:chgData name="Alberto Toledo Pérez" userId="S::atoledo@cesol.es::b593c96f-024a-45d2-8e87-96baf7d01fc6" providerId="AD" clId="Web-{60BD9095-3833-7C7D-9A2D-31BD124C2F68}" dt="2026-04-06T13:02:54.869" v="376"/>
        <pc:sldMkLst>
          <pc:docMk/>
          <pc:sldMk cId="632416866" sldId="477"/>
        </pc:sldMkLst>
        <pc:spChg chg="mod">
          <ac:chgData name="Alberto Toledo Pérez" userId="S::atoledo@cesol.es::b593c96f-024a-45d2-8e87-96baf7d01fc6" providerId="AD" clId="Web-{60BD9095-3833-7C7D-9A2D-31BD124C2F68}" dt="2026-04-06T13:02:49.275" v="373" actId="20577"/>
          <ac:spMkLst>
            <pc:docMk/>
            <pc:sldMk cId="632416866" sldId="477"/>
            <ac:spMk id="3" creationId="{AF35AAA8-9978-C07A-09C9-8ED5C424B327}"/>
          </ac:spMkLst>
        </pc:spChg>
        <pc:spChg chg="mod">
          <ac:chgData name="Alberto Toledo Pérez" userId="S::atoledo@cesol.es::b593c96f-024a-45d2-8e87-96baf7d01fc6" providerId="AD" clId="Web-{60BD9095-3833-7C7D-9A2D-31BD124C2F68}" dt="2026-04-06T13:02:39.039" v="371" actId="20577"/>
          <ac:spMkLst>
            <pc:docMk/>
            <pc:sldMk cId="632416866" sldId="477"/>
            <ac:spMk id="4" creationId="{D739C9CC-E705-9BB9-A670-F9FA3075084B}"/>
          </ac:spMkLst>
        </pc:spChg>
      </pc:sldChg>
      <pc:sldChg chg="modSp modNotes">
        <pc:chgData name="Alberto Toledo Pérez" userId="S::atoledo@cesol.es::b593c96f-024a-45d2-8e87-96baf7d01fc6" providerId="AD" clId="Web-{60BD9095-3833-7C7D-9A2D-31BD124C2F68}" dt="2026-04-06T12:53:07.909" v="229"/>
        <pc:sldMkLst>
          <pc:docMk/>
          <pc:sldMk cId="4079546385" sldId="478"/>
        </pc:sldMkLst>
        <pc:spChg chg="mod">
          <ac:chgData name="Alberto Toledo Pérez" userId="S::atoledo@cesol.es::b593c96f-024a-45d2-8e87-96baf7d01fc6" providerId="AD" clId="Web-{60BD9095-3833-7C7D-9A2D-31BD124C2F68}" dt="2026-04-06T12:51:22.859" v="208" actId="20577"/>
          <ac:spMkLst>
            <pc:docMk/>
            <pc:sldMk cId="4079546385" sldId="478"/>
            <ac:spMk id="4" creationId="{BB84BBCF-4C67-2DCD-95FE-02EA27173555}"/>
          </ac:spMkLst>
        </pc:spChg>
      </pc:sldChg>
      <pc:sldChg chg="modSp modNotes">
        <pc:chgData name="Alberto Toledo Pérez" userId="S::atoledo@cesol.es::b593c96f-024a-45d2-8e87-96baf7d01fc6" providerId="AD" clId="Web-{60BD9095-3833-7C7D-9A2D-31BD124C2F68}" dt="2026-04-06T12:55:34.916" v="286"/>
        <pc:sldMkLst>
          <pc:docMk/>
          <pc:sldMk cId="259792700" sldId="479"/>
        </pc:sldMkLst>
        <pc:spChg chg="mod">
          <ac:chgData name="Alberto Toledo Pérez" userId="S::atoledo@cesol.es::b593c96f-024a-45d2-8e87-96baf7d01fc6" providerId="AD" clId="Web-{60BD9095-3833-7C7D-9A2D-31BD124C2F68}" dt="2026-04-06T12:55:28.025" v="283" actId="20577"/>
          <ac:spMkLst>
            <pc:docMk/>
            <pc:sldMk cId="259792700" sldId="479"/>
            <ac:spMk id="3" creationId="{E10BB887-C241-8ACA-EA86-FA4B26A1543D}"/>
          </ac:spMkLst>
        </pc:spChg>
        <pc:spChg chg="mod">
          <ac:chgData name="Alberto Toledo Pérez" userId="S::atoledo@cesol.es::b593c96f-024a-45d2-8e87-96baf7d01fc6" providerId="AD" clId="Web-{60BD9095-3833-7C7D-9A2D-31BD124C2F68}" dt="2026-04-06T12:55:16.149" v="281" actId="20577"/>
          <ac:spMkLst>
            <pc:docMk/>
            <pc:sldMk cId="259792700" sldId="479"/>
            <ac:spMk id="4" creationId="{29DE4D53-EDFE-9FA4-CFCE-D98E737AD92A}"/>
          </ac:spMkLst>
        </pc:spChg>
      </pc:sldChg>
      <pc:sldChg chg="modSp modNotes">
        <pc:chgData name="Alberto Toledo Pérez" userId="S::atoledo@cesol.es::b593c96f-024a-45d2-8e87-96baf7d01fc6" providerId="AD" clId="Web-{60BD9095-3833-7C7D-9A2D-31BD124C2F68}" dt="2026-04-06T13:04:38.095" v="413"/>
        <pc:sldMkLst>
          <pc:docMk/>
          <pc:sldMk cId="226532773" sldId="480"/>
        </pc:sldMkLst>
        <pc:spChg chg="mod">
          <ac:chgData name="Alberto Toledo Pérez" userId="S::atoledo@cesol.es::b593c96f-024a-45d2-8e87-96baf7d01fc6" providerId="AD" clId="Web-{60BD9095-3833-7C7D-9A2D-31BD124C2F68}" dt="2026-04-06T13:04:03.030" v="402" actId="20577"/>
          <ac:spMkLst>
            <pc:docMk/>
            <pc:sldMk cId="226532773" sldId="480"/>
            <ac:spMk id="4" creationId="{6F6E218A-5BD6-0A31-E119-941CFC382C90}"/>
          </ac:spMkLst>
        </pc:spChg>
      </pc:sldChg>
      <pc:sldChg chg="modSp modNotes">
        <pc:chgData name="Alberto Toledo Pérez" userId="S::atoledo@cesol.es::b593c96f-024a-45d2-8e87-96baf7d01fc6" providerId="AD" clId="Web-{60BD9095-3833-7C7D-9A2D-31BD124C2F68}" dt="2026-04-06T13:05:23.082" v="432"/>
        <pc:sldMkLst>
          <pc:docMk/>
          <pc:sldMk cId="3822626168" sldId="481"/>
        </pc:sldMkLst>
        <pc:spChg chg="mod">
          <ac:chgData name="Alberto Toledo Pérez" userId="S::atoledo@cesol.es::b593c96f-024a-45d2-8e87-96baf7d01fc6" providerId="AD" clId="Web-{60BD9095-3833-7C7D-9A2D-31BD124C2F68}" dt="2026-04-06T13:05:19.676" v="430" actId="20577"/>
          <ac:spMkLst>
            <pc:docMk/>
            <pc:sldMk cId="3822626168" sldId="481"/>
            <ac:spMk id="3" creationId="{8A1D2C40-B6A3-DBE8-081D-5F0D324CABA6}"/>
          </ac:spMkLst>
        </pc:spChg>
        <pc:spChg chg="mod">
          <ac:chgData name="Alberto Toledo Pérez" userId="S::atoledo@cesol.es::b593c96f-024a-45d2-8e87-96baf7d01fc6" providerId="AD" clId="Web-{60BD9095-3833-7C7D-9A2D-31BD124C2F68}" dt="2026-04-06T13:04:55.252" v="423" actId="20577"/>
          <ac:spMkLst>
            <pc:docMk/>
            <pc:sldMk cId="3822626168" sldId="481"/>
            <ac:spMk id="4" creationId="{E5F8A9A3-DFAA-F77E-35E1-FEFAC5D4FE8B}"/>
          </ac:spMkLst>
        </pc:spChg>
      </pc:sldChg>
      <pc:sldChg chg="modSp modNotes">
        <pc:chgData name="Alberto Toledo Pérez" userId="S::atoledo@cesol.es::b593c96f-024a-45d2-8e87-96baf7d01fc6" providerId="AD" clId="Web-{60BD9095-3833-7C7D-9A2D-31BD124C2F68}" dt="2026-04-06T13:07:59.245" v="461"/>
        <pc:sldMkLst>
          <pc:docMk/>
          <pc:sldMk cId="4105215792" sldId="482"/>
        </pc:sldMkLst>
        <pc:spChg chg="mod">
          <ac:chgData name="Alberto Toledo Pérez" userId="S::atoledo@cesol.es::b593c96f-024a-45d2-8e87-96baf7d01fc6" providerId="AD" clId="Web-{60BD9095-3833-7C7D-9A2D-31BD124C2F68}" dt="2026-04-06T13:07:51.432" v="459" actId="20577"/>
          <ac:spMkLst>
            <pc:docMk/>
            <pc:sldMk cId="4105215792" sldId="482"/>
            <ac:spMk id="3" creationId="{A846FD9D-FF4C-2FE1-519B-FA7271CA8727}"/>
          </ac:spMkLst>
        </pc:spChg>
        <pc:spChg chg="mod">
          <ac:chgData name="Alberto Toledo Pérez" userId="S::atoledo@cesol.es::b593c96f-024a-45d2-8e87-96baf7d01fc6" providerId="AD" clId="Web-{60BD9095-3833-7C7D-9A2D-31BD124C2F68}" dt="2026-04-06T13:06:01.850" v="444" actId="20577"/>
          <ac:spMkLst>
            <pc:docMk/>
            <pc:sldMk cId="4105215792" sldId="482"/>
            <ac:spMk id="4" creationId="{F500DF76-4479-EAAC-27CE-90FFA2E59405}"/>
          </ac:spMkLst>
        </pc:spChg>
      </pc:sldChg>
      <pc:sldChg chg="modSp add replId modNotes">
        <pc:chgData name="Alberto Toledo Pérez" userId="S::atoledo@cesol.es::b593c96f-024a-45d2-8e87-96baf7d01fc6" providerId="AD" clId="Web-{60BD9095-3833-7C7D-9A2D-31BD124C2F68}" dt="2026-04-06T13:03:43.623" v="390"/>
        <pc:sldMkLst>
          <pc:docMk/>
          <pc:sldMk cId="1209809313" sldId="483"/>
        </pc:sldMkLst>
        <pc:spChg chg="mod">
          <ac:chgData name="Alberto Toledo Pérez" userId="S::atoledo@cesol.es::b593c96f-024a-45d2-8e87-96baf7d01fc6" providerId="AD" clId="Web-{60BD9095-3833-7C7D-9A2D-31BD124C2F68}" dt="2026-04-06T13:03:26.403" v="387" actId="20577"/>
          <ac:spMkLst>
            <pc:docMk/>
            <pc:sldMk cId="1209809313" sldId="483"/>
            <ac:spMk id="3" creationId="{5952C197-0844-777D-E5DA-37459263FADD}"/>
          </ac:spMkLst>
        </pc:spChg>
        <pc:spChg chg="mod">
          <ac:chgData name="Alberto Toledo Pérez" userId="S::atoledo@cesol.es::b593c96f-024a-45d2-8e87-96baf7d01fc6" providerId="AD" clId="Web-{60BD9095-3833-7C7D-9A2D-31BD124C2F68}" dt="2026-04-06T13:03:16.871" v="384" actId="20577"/>
          <ac:spMkLst>
            <pc:docMk/>
            <pc:sldMk cId="1209809313" sldId="483"/>
            <ac:spMk id="4" creationId="{05EBECDD-8509-C623-7757-B165CDF4B479}"/>
          </ac:spMkLst>
        </pc:spChg>
      </pc:sldChg>
      <pc:sldChg chg="modSp add replId modNotes">
        <pc:chgData name="Alberto Toledo Pérez" userId="S::atoledo@cesol.es::b593c96f-024a-45d2-8e87-96baf7d01fc6" providerId="AD" clId="Web-{60BD9095-3833-7C7D-9A2D-31BD124C2F68}" dt="2026-04-06T13:07:45.760" v="458"/>
        <pc:sldMkLst>
          <pc:docMk/>
          <pc:sldMk cId="3755513084" sldId="484"/>
        </pc:sldMkLst>
        <pc:spChg chg="mod">
          <ac:chgData name="Alberto Toledo Pérez" userId="S::atoledo@cesol.es::b593c96f-024a-45d2-8e87-96baf7d01fc6" providerId="AD" clId="Web-{60BD9095-3833-7C7D-9A2D-31BD124C2F68}" dt="2026-04-06T13:07:42.416" v="455" actId="20577"/>
          <ac:spMkLst>
            <pc:docMk/>
            <pc:sldMk cId="3755513084" sldId="484"/>
            <ac:spMk id="3" creationId="{089DE8FF-E626-DBE0-6C36-D396E279C5CB}"/>
          </ac:spMkLst>
        </pc:spChg>
        <pc:spChg chg="mod">
          <ac:chgData name="Alberto Toledo Pérez" userId="S::atoledo@cesol.es::b593c96f-024a-45d2-8e87-96baf7d01fc6" providerId="AD" clId="Web-{60BD9095-3833-7C7D-9A2D-31BD124C2F68}" dt="2026-04-06T13:07:10.728" v="448" actId="20577"/>
          <ac:spMkLst>
            <pc:docMk/>
            <pc:sldMk cId="3755513084" sldId="484"/>
            <ac:spMk id="4" creationId="{324C8C55-015B-091A-FA0A-99C3BC4CD50D}"/>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96AA940-59E7-45F5-94BD-2B91EA9433DE}" type="doc">
      <dgm:prSet loTypeId="urn:microsoft.com/office/officeart/2009/3/layout/DescendingProcess" loCatId="process" qsTypeId="urn:microsoft.com/office/officeart/2005/8/quickstyle/simple1" qsCatId="simple" csTypeId="urn:microsoft.com/office/officeart/2005/8/colors/accent1_2" csCatId="accent1" phldr="1"/>
      <dgm:spPr/>
      <dgm:t>
        <a:bodyPr/>
        <a:lstStyle/>
        <a:p>
          <a:endParaRPr lang="es-ES"/>
        </a:p>
      </dgm:t>
    </dgm:pt>
    <dgm:pt modelId="{0D1C7720-9630-45E8-8199-811D9ABB7B67}">
      <dgm:prSet phldrT="[Texto]" phldr="0" custT="1"/>
      <dgm:spPr/>
      <dgm:t>
        <a:bodyPr/>
        <a:lstStyle/>
        <a:p>
          <a:r>
            <a:rPr lang="es-ES" sz="2800" dirty="0" err="1">
              <a:solidFill>
                <a:schemeClr val="accent2"/>
              </a:solidFill>
              <a:latin typeface="DM Sans" pitchFamily="2" charset="0"/>
            </a:rPr>
            <a:t>What</a:t>
          </a:r>
          <a:r>
            <a:rPr lang="es-ES" sz="2800" dirty="0">
              <a:solidFill>
                <a:schemeClr val="accent2"/>
              </a:solidFill>
              <a:latin typeface="DM Sans" pitchFamily="2" charset="0"/>
            </a:rPr>
            <a:t> </a:t>
          </a:r>
          <a:r>
            <a:rPr lang="es-ES" sz="2800" dirty="0" err="1">
              <a:solidFill>
                <a:schemeClr val="accent2"/>
              </a:solidFill>
              <a:latin typeface="DM Sans" pitchFamily="2" charset="0"/>
            </a:rPr>
            <a:t>is</a:t>
          </a:r>
          <a:r>
            <a:rPr lang="es-ES" sz="2800" dirty="0">
              <a:solidFill>
                <a:schemeClr val="accent2"/>
              </a:solidFill>
              <a:latin typeface="DM Sans" pitchFamily="2" charset="0"/>
            </a:rPr>
            <a:t> </a:t>
          </a:r>
          <a:r>
            <a:rPr lang="es-ES" sz="2800" dirty="0" err="1">
              <a:solidFill>
                <a:schemeClr val="accent2"/>
              </a:solidFill>
              <a:latin typeface="DM Sans" pitchFamily="2" charset="0"/>
            </a:rPr>
            <a:t>the</a:t>
          </a:r>
          <a:r>
            <a:rPr lang="es-ES" sz="2800" dirty="0">
              <a:solidFill>
                <a:schemeClr val="accent2"/>
              </a:solidFill>
              <a:latin typeface="DM Sans" pitchFamily="2" charset="0"/>
            </a:rPr>
            <a:t> </a:t>
          </a:r>
          <a:r>
            <a:rPr lang="es-ES" sz="2800" dirty="0" err="1">
              <a:solidFill>
                <a:schemeClr val="accent2"/>
              </a:solidFill>
              <a:latin typeface="DM Sans" pitchFamily="2" charset="0"/>
            </a:rPr>
            <a:t>root</a:t>
          </a:r>
          <a:r>
            <a:rPr lang="es-ES" sz="2800" dirty="0">
              <a:solidFill>
                <a:schemeClr val="accent2"/>
              </a:solidFill>
              <a:latin typeface="DM Sans" pitchFamily="2" charset="0"/>
            </a:rPr>
            <a:t> cause </a:t>
          </a:r>
          <a:r>
            <a:rPr lang="es-ES" sz="2800" dirty="0" err="1">
              <a:solidFill>
                <a:schemeClr val="accent2"/>
              </a:solidFill>
              <a:latin typeface="DM Sans" pitchFamily="2" charset="0"/>
            </a:rPr>
            <a:t>of</a:t>
          </a:r>
          <a:r>
            <a:rPr lang="es-ES" sz="2800" dirty="0">
              <a:solidFill>
                <a:schemeClr val="accent2"/>
              </a:solidFill>
              <a:latin typeface="DM Sans" pitchFamily="2" charset="0"/>
            </a:rPr>
            <a:t> </a:t>
          </a:r>
          <a:r>
            <a:rPr lang="es-ES" sz="2800" dirty="0" err="1">
              <a:solidFill>
                <a:schemeClr val="accent2"/>
              </a:solidFill>
              <a:latin typeface="DM Sans" pitchFamily="2" charset="0"/>
            </a:rPr>
            <a:t>your</a:t>
          </a:r>
          <a:r>
            <a:rPr lang="es-ES" sz="2800" dirty="0">
              <a:solidFill>
                <a:schemeClr val="accent2"/>
              </a:solidFill>
              <a:latin typeface="DM Sans" pitchFamily="2" charset="0"/>
            </a:rPr>
            <a:t> </a:t>
          </a:r>
          <a:r>
            <a:rPr lang="es-ES" sz="2800" dirty="0" err="1">
              <a:solidFill>
                <a:schemeClr val="accent2"/>
              </a:solidFill>
              <a:latin typeface="DM Sans" pitchFamily="2" charset="0"/>
            </a:rPr>
            <a:t>wakest</a:t>
          </a:r>
          <a:r>
            <a:rPr lang="es-ES" sz="2800" dirty="0">
              <a:solidFill>
                <a:schemeClr val="accent2"/>
              </a:solidFill>
              <a:latin typeface="DM Sans" pitchFamily="2" charset="0"/>
            </a:rPr>
            <a:t> área?</a:t>
          </a:r>
        </a:p>
      </dgm:t>
    </dgm:pt>
    <dgm:pt modelId="{DB3730A9-16AF-4926-936B-103213D06B1F}" type="parTrans" cxnId="{AB1C87E2-E8AA-4E46-B0D7-4FF29CBE95AB}">
      <dgm:prSet/>
      <dgm:spPr/>
      <dgm:t>
        <a:bodyPr/>
        <a:lstStyle/>
        <a:p>
          <a:endParaRPr lang="es-ES" sz="2800">
            <a:latin typeface="DM Sans" pitchFamily="2" charset="0"/>
          </a:endParaRPr>
        </a:p>
      </dgm:t>
    </dgm:pt>
    <dgm:pt modelId="{E4AE1C1A-D30E-460A-A37D-C32F84967DFD}" type="sibTrans" cxnId="{AB1C87E2-E8AA-4E46-B0D7-4FF29CBE95AB}">
      <dgm:prSet/>
      <dgm:spPr/>
      <dgm:t>
        <a:bodyPr/>
        <a:lstStyle/>
        <a:p>
          <a:endParaRPr lang="es-ES" sz="2800">
            <a:latin typeface="DM Sans" pitchFamily="2" charset="0"/>
          </a:endParaRPr>
        </a:p>
      </dgm:t>
    </dgm:pt>
    <dgm:pt modelId="{7F238A61-9ECC-494F-BDDE-A9EAB2D4E35B}">
      <dgm:prSet phldrT="[Texto]" phldr="0" custT="1"/>
      <dgm:spPr/>
      <dgm:t>
        <a:bodyPr/>
        <a:lstStyle/>
        <a:p>
          <a:r>
            <a:rPr lang="es-ES" sz="2800" dirty="0" err="1">
              <a:solidFill>
                <a:schemeClr val="accent1">
                  <a:lumMod val="75000"/>
                </a:schemeClr>
              </a:solidFill>
              <a:latin typeface="DM Sans" pitchFamily="2" charset="0"/>
            </a:rPr>
            <a:t>Is</a:t>
          </a:r>
          <a:r>
            <a:rPr lang="es-ES" sz="2800" dirty="0">
              <a:solidFill>
                <a:schemeClr val="accent1">
                  <a:lumMod val="75000"/>
                </a:schemeClr>
              </a:solidFill>
              <a:latin typeface="DM Sans" pitchFamily="2" charset="0"/>
            </a:rPr>
            <a:t> </a:t>
          </a:r>
          <a:r>
            <a:rPr lang="es-ES" sz="2800" dirty="0" err="1">
              <a:solidFill>
                <a:schemeClr val="accent1">
                  <a:lumMod val="75000"/>
                </a:schemeClr>
              </a:solidFill>
              <a:latin typeface="DM Sans" pitchFamily="2" charset="0"/>
            </a:rPr>
            <a:t>it</a:t>
          </a:r>
          <a:r>
            <a:rPr lang="es-ES" sz="2800" dirty="0">
              <a:solidFill>
                <a:schemeClr val="accent1">
                  <a:lumMod val="75000"/>
                </a:schemeClr>
              </a:solidFill>
              <a:latin typeface="DM Sans" pitchFamily="2" charset="0"/>
            </a:rPr>
            <a:t> a </a:t>
          </a:r>
          <a:r>
            <a:rPr lang="es-ES" sz="2800" dirty="0" err="1">
              <a:solidFill>
                <a:schemeClr val="accent1">
                  <a:lumMod val="75000"/>
                </a:schemeClr>
              </a:solidFill>
              <a:latin typeface="DM Sans" pitchFamily="2" charset="0"/>
            </a:rPr>
            <a:t>lack</a:t>
          </a:r>
          <a:r>
            <a:rPr lang="es-ES" sz="2800" dirty="0">
              <a:solidFill>
                <a:schemeClr val="accent1">
                  <a:lumMod val="75000"/>
                </a:schemeClr>
              </a:solidFill>
              <a:latin typeface="DM Sans" pitchFamily="2" charset="0"/>
            </a:rPr>
            <a:t> </a:t>
          </a:r>
          <a:r>
            <a:rPr lang="es-ES" sz="2800" dirty="0" err="1">
              <a:solidFill>
                <a:schemeClr val="accent1">
                  <a:lumMod val="75000"/>
                </a:schemeClr>
              </a:solidFill>
              <a:latin typeface="DM Sans" pitchFamily="2" charset="0"/>
            </a:rPr>
            <a:t>of</a:t>
          </a:r>
          <a:r>
            <a:rPr lang="es-ES" sz="2800" dirty="0">
              <a:solidFill>
                <a:schemeClr val="accent1">
                  <a:lumMod val="75000"/>
                </a:schemeClr>
              </a:solidFill>
              <a:latin typeface="DM Sans" pitchFamily="2" charset="0"/>
            </a:rPr>
            <a:t> </a:t>
          </a:r>
          <a:r>
            <a:rPr lang="es-ES" sz="2800" dirty="0" err="1">
              <a:solidFill>
                <a:schemeClr val="accent1">
                  <a:lumMod val="75000"/>
                </a:schemeClr>
              </a:solidFill>
              <a:latin typeface="DM Sans" pitchFamily="2" charset="0"/>
            </a:rPr>
            <a:t>strategy</a:t>
          </a:r>
          <a:r>
            <a:rPr lang="es-ES" sz="2800" dirty="0">
              <a:solidFill>
                <a:schemeClr val="accent1">
                  <a:lumMod val="75000"/>
                </a:schemeClr>
              </a:solidFill>
              <a:latin typeface="DM Sans" pitchFamily="2" charset="0"/>
            </a:rPr>
            <a:t>, </a:t>
          </a:r>
          <a:r>
            <a:rPr lang="es-ES" sz="2800" dirty="0" err="1">
              <a:solidFill>
                <a:schemeClr val="accent1">
                  <a:lumMod val="75000"/>
                </a:schemeClr>
              </a:solidFill>
              <a:latin typeface="DM Sans" pitchFamily="2" charset="0"/>
            </a:rPr>
            <a:t>skills</a:t>
          </a:r>
          <a:r>
            <a:rPr lang="es-ES" sz="2800" dirty="0">
              <a:solidFill>
                <a:schemeClr val="accent1">
                  <a:lumMod val="75000"/>
                </a:schemeClr>
              </a:solidFill>
              <a:latin typeface="DM Sans" pitchFamily="2" charset="0"/>
            </a:rPr>
            <a:t>, </a:t>
          </a:r>
          <a:r>
            <a:rPr lang="es-ES" sz="2800" dirty="0" err="1">
              <a:solidFill>
                <a:schemeClr val="accent1">
                  <a:lumMod val="75000"/>
                </a:schemeClr>
              </a:solidFill>
              <a:latin typeface="DM Sans" pitchFamily="2" charset="0"/>
            </a:rPr>
            <a:t>or</a:t>
          </a:r>
          <a:r>
            <a:rPr lang="es-ES" sz="2800" dirty="0">
              <a:solidFill>
                <a:schemeClr val="accent1">
                  <a:lumMod val="75000"/>
                </a:schemeClr>
              </a:solidFill>
              <a:latin typeface="DM Sans" pitchFamily="2" charset="0"/>
            </a:rPr>
            <a:t> </a:t>
          </a:r>
          <a:r>
            <a:rPr lang="es-ES" sz="2800" dirty="0" err="1">
              <a:solidFill>
                <a:schemeClr val="accent1">
                  <a:lumMod val="75000"/>
                </a:schemeClr>
              </a:solidFill>
              <a:latin typeface="DM Sans" pitchFamily="2" charset="0"/>
            </a:rPr>
            <a:t>resources</a:t>
          </a:r>
          <a:r>
            <a:rPr lang="es-ES" sz="2800" dirty="0">
              <a:solidFill>
                <a:schemeClr val="accent1">
                  <a:lumMod val="75000"/>
                </a:schemeClr>
              </a:solidFill>
              <a:latin typeface="DM Sans" pitchFamily="2" charset="0"/>
            </a:rPr>
            <a:t>?</a:t>
          </a:r>
        </a:p>
      </dgm:t>
    </dgm:pt>
    <dgm:pt modelId="{2E980DD8-4FAD-42F8-8FCB-50634977176D}" type="parTrans" cxnId="{34564B94-0F57-4E5C-A1AA-DCDF0D7C549B}">
      <dgm:prSet/>
      <dgm:spPr/>
      <dgm:t>
        <a:bodyPr/>
        <a:lstStyle/>
        <a:p>
          <a:endParaRPr lang="es-ES" sz="2800">
            <a:latin typeface="DM Sans" pitchFamily="2" charset="0"/>
          </a:endParaRPr>
        </a:p>
      </dgm:t>
    </dgm:pt>
    <dgm:pt modelId="{B4F40348-66CB-42E2-A2D5-BDC0761264C0}" type="sibTrans" cxnId="{34564B94-0F57-4E5C-A1AA-DCDF0D7C549B}">
      <dgm:prSet/>
      <dgm:spPr/>
      <dgm:t>
        <a:bodyPr/>
        <a:lstStyle/>
        <a:p>
          <a:endParaRPr lang="es-ES" sz="2800">
            <a:latin typeface="DM Sans" pitchFamily="2" charset="0"/>
          </a:endParaRPr>
        </a:p>
      </dgm:t>
    </dgm:pt>
    <dgm:pt modelId="{7819E16A-2B02-455F-8915-13F31AF48A3C}">
      <dgm:prSet phldrT="[Texto]" phldr="0" custT="1"/>
      <dgm:spPr/>
      <dgm:t>
        <a:bodyPr/>
        <a:lstStyle/>
        <a:p>
          <a:r>
            <a:rPr lang="es-ES" sz="2800" dirty="0" err="1">
              <a:solidFill>
                <a:schemeClr val="accent3"/>
              </a:solidFill>
              <a:latin typeface="DM Sans" pitchFamily="2" charset="0"/>
            </a:rPr>
            <a:t>What</a:t>
          </a:r>
          <a:r>
            <a:rPr lang="es-ES" sz="2800" dirty="0">
              <a:solidFill>
                <a:schemeClr val="accent3"/>
              </a:solidFill>
              <a:latin typeface="DM Sans" pitchFamily="2" charset="0"/>
            </a:rPr>
            <a:t> </a:t>
          </a:r>
          <a:r>
            <a:rPr lang="es-ES" sz="2800" dirty="0" err="1">
              <a:solidFill>
                <a:schemeClr val="accent3"/>
              </a:solidFill>
              <a:latin typeface="DM Sans" pitchFamily="2" charset="0"/>
            </a:rPr>
            <a:t>happens</a:t>
          </a:r>
          <a:r>
            <a:rPr lang="es-ES" sz="2800" dirty="0">
              <a:solidFill>
                <a:schemeClr val="accent3"/>
              </a:solidFill>
              <a:latin typeface="DM Sans" pitchFamily="2" charset="0"/>
            </a:rPr>
            <a:t> </a:t>
          </a:r>
          <a:r>
            <a:rPr lang="es-ES" sz="2800" dirty="0" err="1">
              <a:solidFill>
                <a:schemeClr val="accent3"/>
              </a:solidFill>
              <a:latin typeface="DM Sans" pitchFamily="2" charset="0"/>
            </a:rPr>
            <a:t>if</a:t>
          </a:r>
          <a:r>
            <a:rPr lang="es-ES" sz="2800" dirty="0">
              <a:solidFill>
                <a:schemeClr val="accent3"/>
              </a:solidFill>
              <a:latin typeface="DM Sans" pitchFamily="2" charset="0"/>
            </a:rPr>
            <a:t> </a:t>
          </a:r>
          <a:r>
            <a:rPr lang="es-ES" sz="2800" dirty="0" err="1">
              <a:solidFill>
                <a:schemeClr val="accent3"/>
              </a:solidFill>
              <a:latin typeface="DM Sans" pitchFamily="2" charset="0"/>
            </a:rPr>
            <a:t>this</a:t>
          </a:r>
          <a:r>
            <a:rPr lang="es-ES" sz="2800" dirty="0">
              <a:solidFill>
                <a:schemeClr val="accent3"/>
              </a:solidFill>
              <a:latin typeface="DM Sans" pitchFamily="2" charset="0"/>
            </a:rPr>
            <a:t> </a:t>
          </a:r>
          <a:r>
            <a:rPr lang="es-ES" sz="2800" dirty="0" err="1">
              <a:solidFill>
                <a:schemeClr val="accent3"/>
              </a:solidFill>
              <a:latin typeface="DM Sans" pitchFamily="2" charset="0"/>
            </a:rPr>
            <a:t>is</a:t>
          </a:r>
          <a:r>
            <a:rPr lang="es-ES" sz="2800" dirty="0">
              <a:solidFill>
                <a:schemeClr val="accent3"/>
              </a:solidFill>
              <a:latin typeface="DM Sans" pitchFamily="2" charset="0"/>
            </a:rPr>
            <a:t> </a:t>
          </a:r>
          <a:r>
            <a:rPr lang="es-ES" sz="2800" dirty="0" err="1">
              <a:solidFill>
                <a:schemeClr val="accent3"/>
              </a:solidFill>
              <a:latin typeface="DM Sans" pitchFamily="2" charset="0"/>
            </a:rPr>
            <a:t>not</a:t>
          </a:r>
          <a:r>
            <a:rPr lang="es-ES" sz="2800" dirty="0">
              <a:solidFill>
                <a:schemeClr val="accent3"/>
              </a:solidFill>
              <a:latin typeface="DM Sans" pitchFamily="2" charset="0"/>
            </a:rPr>
            <a:t> </a:t>
          </a:r>
          <a:r>
            <a:rPr lang="es-ES" sz="2800" dirty="0" err="1">
              <a:solidFill>
                <a:schemeClr val="accent3"/>
              </a:solidFill>
              <a:latin typeface="DM Sans" pitchFamily="2" charset="0"/>
            </a:rPr>
            <a:t>addressed</a:t>
          </a:r>
          <a:r>
            <a:rPr lang="es-ES" sz="2800" dirty="0">
              <a:solidFill>
                <a:schemeClr val="accent3"/>
              </a:solidFill>
              <a:latin typeface="DM Sans" pitchFamily="2" charset="0"/>
            </a:rPr>
            <a:t>?</a:t>
          </a:r>
        </a:p>
      </dgm:t>
    </dgm:pt>
    <dgm:pt modelId="{FC636F4E-9829-4971-8827-0F01520F8342}" type="parTrans" cxnId="{069235C9-75B5-42B6-9A3E-8C1435514BB5}">
      <dgm:prSet/>
      <dgm:spPr/>
      <dgm:t>
        <a:bodyPr/>
        <a:lstStyle/>
        <a:p>
          <a:endParaRPr lang="es-ES" sz="2800">
            <a:latin typeface="DM Sans" pitchFamily="2" charset="0"/>
          </a:endParaRPr>
        </a:p>
      </dgm:t>
    </dgm:pt>
    <dgm:pt modelId="{526C7FE7-1F85-471D-BF35-8F4D704C96FD}" type="sibTrans" cxnId="{069235C9-75B5-42B6-9A3E-8C1435514BB5}">
      <dgm:prSet/>
      <dgm:spPr/>
      <dgm:t>
        <a:bodyPr/>
        <a:lstStyle/>
        <a:p>
          <a:endParaRPr lang="es-ES" sz="2800">
            <a:latin typeface="DM Sans" pitchFamily="2" charset="0"/>
          </a:endParaRPr>
        </a:p>
      </dgm:t>
    </dgm:pt>
    <dgm:pt modelId="{A4509CA7-6E61-4F8D-9A58-24E20375740D}">
      <dgm:prSet custT="1"/>
      <dgm:spPr/>
      <dgm:t>
        <a:bodyPr/>
        <a:lstStyle/>
        <a:p>
          <a:r>
            <a:rPr lang="es-ES" sz="2800" dirty="0" err="1">
              <a:latin typeface="DM Sans" pitchFamily="2" charset="0"/>
            </a:rPr>
            <a:t>Is</a:t>
          </a:r>
          <a:r>
            <a:rPr lang="es-ES" sz="2800" dirty="0">
              <a:latin typeface="DM Sans" pitchFamily="2" charset="0"/>
            </a:rPr>
            <a:t> </a:t>
          </a:r>
          <a:r>
            <a:rPr lang="es-ES" sz="2800" dirty="0" err="1">
              <a:latin typeface="DM Sans" pitchFamily="2" charset="0"/>
            </a:rPr>
            <a:t>this</a:t>
          </a:r>
          <a:r>
            <a:rPr lang="es-ES" sz="2800" dirty="0">
              <a:latin typeface="DM Sans" pitchFamily="2" charset="0"/>
            </a:rPr>
            <a:t> </a:t>
          </a:r>
          <a:r>
            <a:rPr lang="es-ES" sz="2800" dirty="0" err="1">
              <a:latin typeface="DM Sans" pitchFamily="2" charset="0"/>
            </a:rPr>
            <a:t>issue</a:t>
          </a:r>
          <a:r>
            <a:rPr lang="es-ES" sz="2800" dirty="0">
              <a:latin typeface="DM Sans" pitchFamily="2" charset="0"/>
            </a:rPr>
            <a:t> </a:t>
          </a:r>
          <a:r>
            <a:rPr lang="es-ES" sz="2800" dirty="0" err="1">
              <a:latin typeface="DM Sans" pitchFamily="2" charset="0"/>
            </a:rPr>
            <a:t>isolated</a:t>
          </a:r>
          <a:r>
            <a:rPr lang="es-ES" sz="2800" dirty="0">
              <a:latin typeface="DM Sans" pitchFamily="2" charset="0"/>
            </a:rPr>
            <a:t> </a:t>
          </a:r>
          <a:r>
            <a:rPr lang="es-ES" sz="2800" dirty="0" err="1">
              <a:latin typeface="DM Sans" pitchFamily="2" charset="0"/>
            </a:rPr>
            <a:t>or</a:t>
          </a:r>
          <a:r>
            <a:rPr lang="es-ES" sz="2800" dirty="0">
              <a:latin typeface="DM Sans" pitchFamily="2" charset="0"/>
            </a:rPr>
            <a:t> </a:t>
          </a:r>
          <a:r>
            <a:rPr lang="es-ES" sz="2800" dirty="0" err="1">
              <a:latin typeface="DM Sans" pitchFamily="2" charset="0"/>
            </a:rPr>
            <a:t>systemic</a:t>
          </a:r>
          <a:r>
            <a:rPr lang="es-ES" sz="2800" dirty="0">
              <a:latin typeface="DM Sans" pitchFamily="2" charset="0"/>
            </a:rPr>
            <a:t>?</a:t>
          </a:r>
        </a:p>
      </dgm:t>
    </dgm:pt>
    <dgm:pt modelId="{B3FE5849-4E5D-4358-91B3-43816AE753EB}" type="parTrans" cxnId="{B9A52F70-2D76-45CC-99CF-24E81EDA4E17}">
      <dgm:prSet/>
      <dgm:spPr/>
      <dgm:t>
        <a:bodyPr/>
        <a:lstStyle/>
        <a:p>
          <a:endParaRPr lang="es-ES" sz="2800">
            <a:latin typeface="DM Sans" pitchFamily="2" charset="0"/>
          </a:endParaRPr>
        </a:p>
      </dgm:t>
    </dgm:pt>
    <dgm:pt modelId="{1396A7B5-E299-4AE1-8951-614E12FC3291}" type="sibTrans" cxnId="{B9A52F70-2D76-45CC-99CF-24E81EDA4E17}">
      <dgm:prSet/>
      <dgm:spPr/>
      <dgm:t>
        <a:bodyPr/>
        <a:lstStyle/>
        <a:p>
          <a:endParaRPr lang="es-ES" sz="2800">
            <a:latin typeface="DM Sans" pitchFamily="2" charset="0"/>
          </a:endParaRPr>
        </a:p>
      </dgm:t>
    </dgm:pt>
    <dgm:pt modelId="{969CC4F6-A57B-4386-A511-FFA7895C2467}" type="pres">
      <dgm:prSet presAssocID="{196AA940-59E7-45F5-94BD-2B91EA9433DE}" presName="Name0" presStyleCnt="0">
        <dgm:presLayoutVars>
          <dgm:chMax val="7"/>
          <dgm:chPref val="5"/>
        </dgm:presLayoutVars>
      </dgm:prSet>
      <dgm:spPr/>
    </dgm:pt>
    <dgm:pt modelId="{17DC2E0C-081E-4899-A902-C439ED607B8E}" type="pres">
      <dgm:prSet presAssocID="{196AA940-59E7-45F5-94BD-2B91EA9433DE}" presName="arrowNode" presStyleLbl="node1" presStyleIdx="0" presStyleCnt="1"/>
      <dgm:spPr>
        <a:solidFill>
          <a:srgbClr val="97B6B0"/>
        </a:solidFill>
      </dgm:spPr>
    </dgm:pt>
    <dgm:pt modelId="{26B81ADB-77A5-46FB-9441-5CCFA7E5BD3A}" type="pres">
      <dgm:prSet presAssocID="{0D1C7720-9630-45E8-8199-811D9ABB7B67}" presName="txNode1" presStyleLbl="revTx" presStyleIdx="0" presStyleCnt="4" custScaleX="304707" custLinFactNeighborX="-42818" custLinFactNeighborY="5882">
        <dgm:presLayoutVars>
          <dgm:bulletEnabled val="1"/>
        </dgm:presLayoutVars>
      </dgm:prSet>
      <dgm:spPr/>
    </dgm:pt>
    <dgm:pt modelId="{22B3759A-67A6-42FE-893F-E0F35B3AEC57}" type="pres">
      <dgm:prSet presAssocID="{7F238A61-9ECC-494F-BDDE-A9EAB2D4E35B}" presName="txNode2" presStyleLbl="revTx" presStyleIdx="1" presStyleCnt="4" custScaleX="231589" custLinFactNeighborX="82094" custLinFactNeighborY="-8358">
        <dgm:presLayoutVars>
          <dgm:bulletEnabled val="1"/>
        </dgm:presLayoutVars>
      </dgm:prSet>
      <dgm:spPr/>
    </dgm:pt>
    <dgm:pt modelId="{249ABE5E-BB03-43B6-8B8B-FF0625A95CBD}" type="pres">
      <dgm:prSet presAssocID="{B4F40348-66CB-42E2-A2D5-BDC0761264C0}" presName="dotNode2" presStyleCnt="0"/>
      <dgm:spPr/>
    </dgm:pt>
    <dgm:pt modelId="{DC0CA2A2-343F-41FD-B5AA-B67F4F7DB24C}" type="pres">
      <dgm:prSet presAssocID="{B4F40348-66CB-42E2-A2D5-BDC0761264C0}" presName="dotRepeatNode" presStyleLbl="fgShp" presStyleIdx="0" presStyleCnt="2"/>
      <dgm:spPr/>
    </dgm:pt>
    <dgm:pt modelId="{57195D1A-3E3A-4C93-AFF9-6316C1A1D253}" type="pres">
      <dgm:prSet presAssocID="{A4509CA7-6E61-4F8D-9A58-24E20375740D}" presName="txNode3" presStyleLbl="revTx" presStyleIdx="2" presStyleCnt="4" custScaleX="225483" custLinFactNeighborX="-63165" custLinFactNeighborY="41938">
        <dgm:presLayoutVars>
          <dgm:bulletEnabled val="1"/>
        </dgm:presLayoutVars>
      </dgm:prSet>
      <dgm:spPr/>
    </dgm:pt>
    <dgm:pt modelId="{B8417014-1387-4DB6-9A50-0FE49396AF3B}" type="pres">
      <dgm:prSet presAssocID="{1396A7B5-E299-4AE1-8951-614E12FC3291}" presName="dotNode3" presStyleCnt="0"/>
      <dgm:spPr/>
    </dgm:pt>
    <dgm:pt modelId="{FB8BD32B-CBDF-4305-80C6-CDF4D29CD374}" type="pres">
      <dgm:prSet presAssocID="{1396A7B5-E299-4AE1-8951-614E12FC3291}" presName="dotRepeatNode" presStyleLbl="fgShp" presStyleIdx="1" presStyleCnt="2"/>
      <dgm:spPr/>
    </dgm:pt>
    <dgm:pt modelId="{F7D43EB6-CDE1-4BBA-B428-B7AC44592FAA}" type="pres">
      <dgm:prSet presAssocID="{7819E16A-2B02-455F-8915-13F31AF48A3C}" presName="txNode4" presStyleLbl="revTx" presStyleIdx="3" presStyleCnt="4" custScaleX="225483">
        <dgm:presLayoutVars>
          <dgm:bulletEnabled val="1"/>
        </dgm:presLayoutVars>
      </dgm:prSet>
      <dgm:spPr/>
    </dgm:pt>
  </dgm:ptLst>
  <dgm:cxnLst>
    <dgm:cxn modelId="{55D7F708-CFF0-416D-8432-150C2E089D00}" type="presOf" srcId="{1396A7B5-E299-4AE1-8951-614E12FC3291}" destId="{FB8BD32B-CBDF-4305-80C6-CDF4D29CD374}" srcOrd="0" destOrd="0" presId="urn:microsoft.com/office/officeart/2009/3/layout/DescendingProcess"/>
    <dgm:cxn modelId="{C79F1B4F-BF02-4905-AA82-E0633E2C7382}" type="presOf" srcId="{B4F40348-66CB-42E2-A2D5-BDC0761264C0}" destId="{DC0CA2A2-343F-41FD-B5AA-B67F4F7DB24C}" srcOrd="0" destOrd="0" presId="urn:microsoft.com/office/officeart/2009/3/layout/DescendingProcess"/>
    <dgm:cxn modelId="{02E1FC58-61ED-4508-B24A-3391A6EBB4F2}" type="presOf" srcId="{0D1C7720-9630-45E8-8199-811D9ABB7B67}" destId="{26B81ADB-77A5-46FB-9441-5CCFA7E5BD3A}" srcOrd="0" destOrd="0" presId="urn:microsoft.com/office/officeart/2009/3/layout/DescendingProcess"/>
    <dgm:cxn modelId="{AD734760-187D-40E0-BB96-BF86EC64793D}" type="presOf" srcId="{A4509CA7-6E61-4F8D-9A58-24E20375740D}" destId="{57195D1A-3E3A-4C93-AFF9-6316C1A1D253}" srcOrd="0" destOrd="0" presId="urn:microsoft.com/office/officeart/2009/3/layout/DescendingProcess"/>
    <dgm:cxn modelId="{B9A52F70-2D76-45CC-99CF-24E81EDA4E17}" srcId="{196AA940-59E7-45F5-94BD-2B91EA9433DE}" destId="{A4509CA7-6E61-4F8D-9A58-24E20375740D}" srcOrd="2" destOrd="0" parTransId="{B3FE5849-4E5D-4358-91B3-43816AE753EB}" sibTransId="{1396A7B5-E299-4AE1-8951-614E12FC3291}"/>
    <dgm:cxn modelId="{B9FE8585-E101-4A95-98BF-71AB843F8781}" type="presOf" srcId="{7F238A61-9ECC-494F-BDDE-A9EAB2D4E35B}" destId="{22B3759A-67A6-42FE-893F-E0F35B3AEC57}" srcOrd="0" destOrd="0" presId="urn:microsoft.com/office/officeart/2009/3/layout/DescendingProcess"/>
    <dgm:cxn modelId="{34564B94-0F57-4E5C-A1AA-DCDF0D7C549B}" srcId="{196AA940-59E7-45F5-94BD-2B91EA9433DE}" destId="{7F238A61-9ECC-494F-BDDE-A9EAB2D4E35B}" srcOrd="1" destOrd="0" parTransId="{2E980DD8-4FAD-42F8-8FCB-50634977176D}" sibTransId="{B4F40348-66CB-42E2-A2D5-BDC0761264C0}"/>
    <dgm:cxn modelId="{0D1C3EB5-E5A1-44F2-9EB5-5B0B1094227B}" type="presOf" srcId="{7819E16A-2B02-455F-8915-13F31AF48A3C}" destId="{F7D43EB6-CDE1-4BBA-B428-B7AC44592FAA}" srcOrd="0" destOrd="0" presId="urn:microsoft.com/office/officeart/2009/3/layout/DescendingProcess"/>
    <dgm:cxn modelId="{069235C9-75B5-42B6-9A3E-8C1435514BB5}" srcId="{196AA940-59E7-45F5-94BD-2B91EA9433DE}" destId="{7819E16A-2B02-455F-8915-13F31AF48A3C}" srcOrd="3" destOrd="0" parTransId="{FC636F4E-9829-4971-8827-0F01520F8342}" sibTransId="{526C7FE7-1F85-471D-BF35-8F4D704C96FD}"/>
    <dgm:cxn modelId="{2EFB08D6-301C-4369-AC6D-12FF9A73FD52}" type="presOf" srcId="{196AA940-59E7-45F5-94BD-2B91EA9433DE}" destId="{969CC4F6-A57B-4386-A511-FFA7895C2467}" srcOrd="0" destOrd="0" presId="urn:microsoft.com/office/officeart/2009/3/layout/DescendingProcess"/>
    <dgm:cxn modelId="{AB1C87E2-E8AA-4E46-B0D7-4FF29CBE95AB}" srcId="{196AA940-59E7-45F5-94BD-2B91EA9433DE}" destId="{0D1C7720-9630-45E8-8199-811D9ABB7B67}" srcOrd="0" destOrd="0" parTransId="{DB3730A9-16AF-4926-936B-103213D06B1F}" sibTransId="{E4AE1C1A-D30E-460A-A37D-C32F84967DFD}"/>
    <dgm:cxn modelId="{8AEA51B7-C4BB-422B-BE0C-17493E9857B1}" type="presParOf" srcId="{969CC4F6-A57B-4386-A511-FFA7895C2467}" destId="{17DC2E0C-081E-4899-A902-C439ED607B8E}" srcOrd="0" destOrd="0" presId="urn:microsoft.com/office/officeart/2009/3/layout/DescendingProcess"/>
    <dgm:cxn modelId="{A77DED9B-A33D-4FCB-A0BE-BF923C64B8E9}" type="presParOf" srcId="{969CC4F6-A57B-4386-A511-FFA7895C2467}" destId="{26B81ADB-77A5-46FB-9441-5CCFA7E5BD3A}" srcOrd="1" destOrd="0" presId="urn:microsoft.com/office/officeart/2009/3/layout/DescendingProcess"/>
    <dgm:cxn modelId="{EF4CA7CF-1CB9-4780-9FDF-19C4724AFF7F}" type="presParOf" srcId="{969CC4F6-A57B-4386-A511-FFA7895C2467}" destId="{22B3759A-67A6-42FE-893F-E0F35B3AEC57}" srcOrd="2" destOrd="0" presId="urn:microsoft.com/office/officeart/2009/3/layout/DescendingProcess"/>
    <dgm:cxn modelId="{FD11D6E8-D0E5-464A-8497-5F886DB0965C}" type="presParOf" srcId="{969CC4F6-A57B-4386-A511-FFA7895C2467}" destId="{249ABE5E-BB03-43B6-8B8B-FF0625A95CBD}" srcOrd="3" destOrd="0" presId="urn:microsoft.com/office/officeart/2009/3/layout/DescendingProcess"/>
    <dgm:cxn modelId="{71D5D287-8849-45E2-952B-E4488F094F89}" type="presParOf" srcId="{249ABE5E-BB03-43B6-8B8B-FF0625A95CBD}" destId="{DC0CA2A2-343F-41FD-B5AA-B67F4F7DB24C}" srcOrd="0" destOrd="0" presId="urn:microsoft.com/office/officeart/2009/3/layout/DescendingProcess"/>
    <dgm:cxn modelId="{D22D40CC-DD0D-406C-9CCA-DDF4DFE0A213}" type="presParOf" srcId="{969CC4F6-A57B-4386-A511-FFA7895C2467}" destId="{57195D1A-3E3A-4C93-AFF9-6316C1A1D253}" srcOrd="4" destOrd="0" presId="urn:microsoft.com/office/officeart/2009/3/layout/DescendingProcess"/>
    <dgm:cxn modelId="{B0CBA7BA-4EF1-49DA-B424-38FA9539377A}" type="presParOf" srcId="{969CC4F6-A57B-4386-A511-FFA7895C2467}" destId="{B8417014-1387-4DB6-9A50-0FE49396AF3B}" srcOrd="5" destOrd="0" presId="urn:microsoft.com/office/officeart/2009/3/layout/DescendingProcess"/>
    <dgm:cxn modelId="{7C073829-B2F1-4CF2-9308-66D4B6019E91}" type="presParOf" srcId="{B8417014-1387-4DB6-9A50-0FE49396AF3B}" destId="{FB8BD32B-CBDF-4305-80C6-CDF4D29CD374}" srcOrd="0" destOrd="0" presId="urn:microsoft.com/office/officeart/2009/3/layout/DescendingProcess"/>
    <dgm:cxn modelId="{850780EA-869B-4367-A1CB-057C92DCD5DE}" type="presParOf" srcId="{969CC4F6-A57B-4386-A511-FFA7895C2467}" destId="{F7D43EB6-CDE1-4BBA-B428-B7AC44592FAA}" srcOrd="6" destOrd="0" presId="urn:microsoft.com/office/officeart/2009/3/layout/Descending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E8B9FC9-59C2-4EE4-B90F-F2296AE6CAAD}" type="doc">
      <dgm:prSet loTypeId="urn:microsoft.com/office/officeart/2005/8/layout/process5" loCatId="process" qsTypeId="urn:microsoft.com/office/officeart/2005/8/quickstyle/simple1" qsCatId="simple" csTypeId="urn:microsoft.com/office/officeart/2005/8/colors/colorful3" csCatId="colorful" phldr="1"/>
      <dgm:spPr/>
      <dgm:t>
        <a:bodyPr/>
        <a:lstStyle/>
        <a:p>
          <a:endParaRPr lang="es-ES"/>
        </a:p>
      </dgm:t>
    </dgm:pt>
    <dgm:pt modelId="{46E46387-E155-493C-95EA-A64BF3C30D77}">
      <dgm:prSet phldrT="[Texto]" custT="1"/>
      <dgm:spPr/>
      <dgm:t>
        <a:bodyPr/>
        <a:lstStyle/>
        <a:p>
          <a:pPr>
            <a:buAutoNum type="arabicPeriod"/>
          </a:pPr>
          <a:r>
            <a:rPr lang="es-ES" sz="2800" dirty="0">
              <a:latin typeface="DM Sans" pitchFamily="2" charset="0"/>
            </a:rPr>
            <a:t>1.</a:t>
          </a:r>
        </a:p>
        <a:p>
          <a:pPr>
            <a:buAutoNum type="arabicPeriod"/>
          </a:pPr>
          <a:r>
            <a:rPr lang="es-ES" sz="2800" dirty="0">
              <a:latin typeface="DM Sans" pitchFamily="2" charset="0"/>
            </a:rPr>
            <a:t> </a:t>
          </a:r>
          <a:r>
            <a:rPr lang="es-ES" sz="2800" dirty="0" err="1">
              <a:latin typeface="DM Sans" pitchFamily="2" charset="0"/>
            </a:rPr>
            <a:t>Select</a:t>
          </a:r>
          <a:r>
            <a:rPr lang="es-ES" sz="2800" dirty="0">
              <a:latin typeface="DM Sans" pitchFamily="2" charset="0"/>
            </a:rPr>
            <a:t> ONE </a:t>
          </a:r>
          <a:r>
            <a:rPr lang="es-ES" sz="2800" dirty="0" err="1">
              <a:latin typeface="DM Sans" pitchFamily="2" charset="0"/>
            </a:rPr>
            <a:t>priority</a:t>
          </a:r>
          <a:r>
            <a:rPr lang="es-ES" sz="2800" dirty="0">
              <a:latin typeface="DM Sans" pitchFamily="2" charset="0"/>
            </a:rPr>
            <a:t> </a:t>
          </a:r>
          <a:r>
            <a:rPr lang="es-ES" sz="2800" dirty="0" err="1">
              <a:latin typeface="DM Sans" pitchFamily="2" charset="0"/>
            </a:rPr>
            <a:t>dimension</a:t>
          </a:r>
          <a:endParaRPr lang="es-ES" sz="2800" dirty="0">
            <a:latin typeface="DM Sans" pitchFamily="2" charset="0"/>
          </a:endParaRPr>
        </a:p>
      </dgm:t>
    </dgm:pt>
    <dgm:pt modelId="{5D611C95-ED1B-4D04-89EF-94B88A673EF5}" type="parTrans" cxnId="{49D400A3-7B3C-4746-B3E1-DDC516AC06BF}">
      <dgm:prSet/>
      <dgm:spPr/>
      <dgm:t>
        <a:bodyPr/>
        <a:lstStyle/>
        <a:p>
          <a:endParaRPr lang="es-ES" sz="2800">
            <a:latin typeface="DM Sans" pitchFamily="2" charset="0"/>
          </a:endParaRPr>
        </a:p>
      </dgm:t>
    </dgm:pt>
    <dgm:pt modelId="{A4AE76CA-7274-44AD-8DD1-552E9B9F9ED0}" type="sibTrans" cxnId="{49D400A3-7B3C-4746-B3E1-DDC516AC06BF}">
      <dgm:prSet custT="1"/>
      <dgm:spPr/>
      <dgm:t>
        <a:bodyPr/>
        <a:lstStyle/>
        <a:p>
          <a:endParaRPr lang="es-ES" sz="2800">
            <a:latin typeface="DM Sans" pitchFamily="2" charset="0"/>
          </a:endParaRPr>
        </a:p>
      </dgm:t>
    </dgm:pt>
    <dgm:pt modelId="{D33CA52E-0D64-4CAE-842D-7BAEE7671992}">
      <dgm:prSet phldrT="[Texto]" custT="1"/>
      <dgm:spPr/>
      <dgm:t>
        <a:bodyPr/>
        <a:lstStyle/>
        <a:p>
          <a:pPr>
            <a:buAutoNum type="arabicPeriod"/>
          </a:pPr>
          <a:r>
            <a:rPr lang="es-ES" sz="2800" dirty="0">
              <a:latin typeface="DM Sans" pitchFamily="2" charset="0"/>
            </a:rPr>
            <a:t>2.</a:t>
          </a:r>
        </a:p>
        <a:p>
          <a:pPr>
            <a:buAutoNum type="arabicPeriod"/>
          </a:pPr>
          <a:r>
            <a:rPr lang="es-ES" sz="2800" dirty="0">
              <a:latin typeface="DM Sans" pitchFamily="2" charset="0"/>
            </a:rPr>
            <a:t>Define 2–3 concrete </a:t>
          </a:r>
          <a:r>
            <a:rPr lang="es-ES" sz="2800" dirty="0" err="1">
              <a:latin typeface="DM Sans" pitchFamily="2" charset="0"/>
            </a:rPr>
            <a:t>actions</a:t>
          </a:r>
          <a:endParaRPr lang="es-ES" sz="2800" dirty="0">
            <a:latin typeface="DM Sans" pitchFamily="2" charset="0"/>
          </a:endParaRPr>
        </a:p>
      </dgm:t>
    </dgm:pt>
    <dgm:pt modelId="{1CBD3C1B-C9A6-415B-B00C-934AA225AB1F}" type="parTrans" cxnId="{2C2B7447-9A94-4C12-90E5-669BA9E30043}">
      <dgm:prSet/>
      <dgm:spPr/>
      <dgm:t>
        <a:bodyPr/>
        <a:lstStyle/>
        <a:p>
          <a:endParaRPr lang="es-ES" sz="2800">
            <a:latin typeface="DM Sans" pitchFamily="2" charset="0"/>
          </a:endParaRPr>
        </a:p>
      </dgm:t>
    </dgm:pt>
    <dgm:pt modelId="{A3012B52-31A3-4888-9CB3-E257CBC375DB}" type="sibTrans" cxnId="{2C2B7447-9A94-4C12-90E5-669BA9E30043}">
      <dgm:prSet custT="1"/>
      <dgm:spPr/>
      <dgm:t>
        <a:bodyPr/>
        <a:lstStyle/>
        <a:p>
          <a:endParaRPr lang="es-ES" sz="2800">
            <a:latin typeface="DM Sans" pitchFamily="2" charset="0"/>
          </a:endParaRPr>
        </a:p>
      </dgm:t>
    </dgm:pt>
    <dgm:pt modelId="{B7E478E0-2601-46B3-8465-735DCA715B29}">
      <dgm:prSet phldrT="[Texto]" phldr="0" custT="1"/>
      <dgm:spPr/>
      <dgm:t>
        <a:bodyPr/>
        <a:lstStyle/>
        <a:p>
          <a:r>
            <a:rPr lang="es-ES" sz="2800" dirty="0">
              <a:latin typeface="DM Sans" pitchFamily="2" charset="0"/>
            </a:rPr>
            <a:t>3. </a:t>
          </a:r>
        </a:p>
        <a:p>
          <a:r>
            <a:rPr lang="es-ES" sz="2800" dirty="0" err="1">
              <a:latin typeface="DM Sans" pitchFamily="2" charset="0"/>
            </a:rPr>
            <a:t>Assign</a:t>
          </a:r>
          <a:r>
            <a:rPr lang="es-ES" sz="2800" dirty="0">
              <a:latin typeface="DM Sans" pitchFamily="2" charset="0"/>
            </a:rPr>
            <a:t> </a:t>
          </a:r>
          <a:r>
            <a:rPr lang="es-ES" sz="2800" dirty="0" err="1">
              <a:latin typeface="DM Sans" pitchFamily="2" charset="0"/>
            </a:rPr>
            <a:t>responsibility</a:t>
          </a:r>
          <a:endParaRPr lang="es-ES" sz="2800" dirty="0">
            <a:latin typeface="DM Sans" pitchFamily="2" charset="0"/>
          </a:endParaRPr>
        </a:p>
      </dgm:t>
    </dgm:pt>
    <dgm:pt modelId="{26929791-46EF-4CE5-9A4B-B19B40D8784F}" type="parTrans" cxnId="{36BEC9D3-B5D0-4EDE-970C-888E678321B8}">
      <dgm:prSet/>
      <dgm:spPr/>
      <dgm:t>
        <a:bodyPr/>
        <a:lstStyle/>
        <a:p>
          <a:endParaRPr lang="es-ES" sz="2800">
            <a:latin typeface="DM Sans" pitchFamily="2" charset="0"/>
          </a:endParaRPr>
        </a:p>
      </dgm:t>
    </dgm:pt>
    <dgm:pt modelId="{FE3F202A-1C51-4BC8-8AF6-93B2ED6CC169}" type="sibTrans" cxnId="{36BEC9D3-B5D0-4EDE-970C-888E678321B8}">
      <dgm:prSet custT="1"/>
      <dgm:spPr/>
      <dgm:t>
        <a:bodyPr/>
        <a:lstStyle/>
        <a:p>
          <a:endParaRPr lang="es-ES" sz="2800">
            <a:latin typeface="DM Sans" pitchFamily="2" charset="0"/>
          </a:endParaRPr>
        </a:p>
      </dgm:t>
    </dgm:pt>
    <dgm:pt modelId="{3E1EF87F-BA8D-44CF-A963-B96360152940}">
      <dgm:prSet phldrT="[Texto]" phldr="0" custT="1"/>
      <dgm:spPr/>
      <dgm:t>
        <a:bodyPr/>
        <a:lstStyle/>
        <a:p>
          <a:r>
            <a:rPr lang="es-ES" sz="2800" dirty="0">
              <a:latin typeface="DM Sans" pitchFamily="2" charset="0"/>
            </a:rPr>
            <a:t>4. </a:t>
          </a:r>
        </a:p>
        <a:p>
          <a:r>
            <a:rPr lang="es-ES" sz="2800" dirty="0">
              <a:latin typeface="DM Sans" pitchFamily="2" charset="0"/>
            </a:rPr>
            <a:t>Set a timeline</a:t>
          </a:r>
        </a:p>
      </dgm:t>
    </dgm:pt>
    <dgm:pt modelId="{18661260-5E90-4B61-B16A-C04485C7BFD7}" type="parTrans" cxnId="{0B143879-8EBC-4F2E-9701-C79BA72E9055}">
      <dgm:prSet/>
      <dgm:spPr/>
      <dgm:t>
        <a:bodyPr/>
        <a:lstStyle/>
        <a:p>
          <a:endParaRPr lang="es-ES" sz="2800">
            <a:latin typeface="DM Sans" pitchFamily="2" charset="0"/>
          </a:endParaRPr>
        </a:p>
      </dgm:t>
    </dgm:pt>
    <dgm:pt modelId="{1A328023-CBD4-4754-B83F-8DB5B0E9ECB3}" type="sibTrans" cxnId="{0B143879-8EBC-4F2E-9701-C79BA72E9055}">
      <dgm:prSet custT="1"/>
      <dgm:spPr/>
      <dgm:t>
        <a:bodyPr/>
        <a:lstStyle/>
        <a:p>
          <a:endParaRPr lang="es-ES" sz="2800">
            <a:latin typeface="DM Sans" pitchFamily="2" charset="0"/>
          </a:endParaRPr>
        </a:p>
      </dgm:t>
    </dgm:pt>
    <dgm:pt modelId="{C97A4FEA-26CD-4F32-9BE6-E1E9DD19FD60}">
      <dgm:prSet phldrT="[Texto]" phldr="0" custT="1"/>
      <dgm:spPr/>
      <dgm:t>
        <a:bodyPr/>
        <a:lstStyle/>
        <a:p>
          <a:r>
            <a:rPr lang="es-ES" sz="2800" dirty="0">
              <a:latin typeface="DM Sans" pitchFamily="2" charset="0"/>
            </a:rPr>
            <a:t>5.</a:t>
          </a:r>
        </a:p>
        <a:p>
          <a:r>
            <a:rPr lang="es-ES" sz="2800" dirty="0">
              <a:latin typeface="DM Sans" pitchFamily="2" charset="0"/>
            </a:rPr>
            <a:t>Define </a:t>
          </a:r>
          <a:r>
            <a:rPr lang="es-ES" sz="2800" dirty="0" err="1">
              <a:latin typeface="DM Sans" pitchFamily="2" charset="0"/>
            </a:rPr>
            <a:t>how</a:t>
          </a:r>
          <a:r>
            <a:rPr lang="es-ES" sz="2800" dirty="0">
              <a:latin typeface="DM Sans" pitchFamily="2" charset="0"/>
            </a:rPr>
            <a:t> </a:t>
          </a:r>
          <a:r>
            <a:rPr lang="es-ES" sz="2800" dirty="0" err="1">
              <a:latin typeface="DM Sans" pitchFamily="2" charset="0"/>
            </a:rPr>
            <a:t>you</a:t>
          </a:r>
          <a:r>
            <a:rPr lang="es-ES" sz="2800" dirty="0">
              <a:latin typeface="DM Sans" pitchFamily="2" charset="0"/>
            </a:rPr>
            <a:t> </a:t>
          </a:r>
          <a:r>
            <a:rPr lang="es-ES" sz="2800" dirty="0" err="1">
              <a:latin typeface="DM Sans" pitchFamily="2" charset="0"/>
            </a:rPr>
            <a:t>will</a:t>
          </a:r>
          <a:r>
            <a:rPr lang="es-ES" sz="2800" dirty="0">
              <a:latin typeface="DM Sans" pitchFamily="2" charset="0"/>
            </a:rPr>
            <a:t> </a:t>
          </a:r>
          <a:r>
            <a:rPr lang="es-ES" sz="2800" dirty="0" err="1">
              <a:latin typeface="DM Sans" pitchFamily="2" charset="0"/>
            </a:rPr>
            <a:t>measure</a:t>
          </a:r>
          <a:r>
            <a:rPr lang="es-ES" sz="2800" dirty="0">
              <a:latin typeface="DM Sans" pitchFamily="2" charset="0"/>
            </a:rPr>
            <a:t> </a:t>
          </a:r>
          <a:r>
            <a:rPr lang="es-ES" sz="2800" dirty="0" err="1">
              <a:latin typeface="DM Sans" pitchFamily="2" charset="0"/>
            </a:rPr>
            <a:t>progress</a:t>
          </a:r>
          <a:endParaRPr lang="es-ES" sz="2800" dirty="0">
            <a:latin typeface="DM Sans" pitchFamily="2" charset="0"/>
          </a:endParaRPr>
        </a:p>
      </dgm:t>
    </dgm:pt>
    <dgm:pt modelId="{BF395FEE-F041-4D8D-9B6E-C4FB5C9C475D}" type="parTrans" cxnId="{EF154F6F-B25D-4EEC-B03B-C8865B6025C7}">
      <dgm:prSet/>
      <dgm:spPr/>
      <dgm:t>
        <a:bodyPr/>
        <a:lstStyle/>
        <a:p>
          <a:endParaRPr lang="es-ES" sz="2800">
            <a:latin typeface="DM Sans" pitchFamily="2" charset="0"/>
          </a:endParaRPr>
        </a:p>
      </dgm:t>
    </dgm:pt>
    <dgm:pt modelId="{2B835EE9-D97A-48E7-9C0E-9FB774A5BDA5}" type="sibTrans" cxnId="{EF154F6F-B25D-4EEC-B03B-C8865B6025C7}">
      <dgm:prSet/>
      <dgm:spPr/>
      <dgm:t>
        <a:bodyPr/>
        <a:lstStyle/>
        <a:p>
          <a:endParaRPr lang="es-ES" sz="2800">
            <a:latin typeface="DM Sans" pitchFamily="2" charset="0"/>
          </a:endParaRPr>
        </a:p>
      </dgm:t>
    </dgm:pt>
    <dgm:pt modelId="{0F54B790-5105-4294-BB67-B420401A83E9}" type="pres">
      <dgm:prSet presAssocID="{2E8B9FC9-59C2-4EE4-B90F-F2296AE6CAAD}" presName="diagram" presStyleCnt="0">
        <dgm:presLayoutVars>
          <dgm:dir/>
          <dgm:resizeHandles val="exact"/>
        </dgm:presLayoutVars>
      </dgm:prSet>
      <dgm:spPr/>
    </dgm:pt>
    <dgm:pt modelId="{86BB8AA5-67FE-4FF5-876F-5B6325CF0B33}" type="pres">
      <dgm:prSet presAssocID="{46E46387-E155-493C-95EA-A64BF3C30D77}" presName="node" presStyleLbl="node1" presStyleIdx="0" presStyleCnt="5">
        <dgm:presLayoutVars>
          <dgm:bulletEnabled val="1"/>
        </dgm:presLayoutVars>
      </dgm:prSet>
      <dgm:spPr/>
    </dgm:pt>
    <dgm:pt modelId="{83AC1323-557F-4557-BCDA-B74BED458C70}" type="pres">
      <dgm:prSet presAssocID="{A4AE76CA-7274-44AD-8DD1-552E9B9F9ED0}" presName="sibTrans" presStyleLbl="sibTrans2D1" presStyleIdx="0" presStyleCnt="4"/>
      <dgm:spPr/>
    </dgm:pt>
    <dgm:pt modelId="{AA98B543-A640-43E4-84DD-CC515B4FE89E}" type="pres">
      <dgm:prSet presAssocID="{A4AE76CA-7274-44AD-8DD1-552E9B9F9ED0}" presName="connectorText" presStyleLbl="sibTrans2D1" presStyleIdx="0" presStyleCnt="4"/>
      <dgm:spPr/>
    </dgm:pt>
    <dgm:pt modelId="{4178C21F-4D79-438C-87C2-5719B113B298}" type="pres">
      <dgm:prSet presAssocID="{D33CA52E-0D64-4CAE-842D-7BAEE7671992}" presName="node" presStyleLbl="node1" presStyleIdx="1" presStyleCnt="5">
        <dgm:presLayoutVars>
          <dgm:bulletEnabled val="1"/>
        </dgm:presLayoutVars>
      </dgm:prSet>
      <dgm:spPr/>
    </dgm:pt>
    <dgm:pt modelId="{6AB44580-248A-48D5-98C4-83EB02F7D84B}" type="pres">
      <dgm:prSet presAssocID="{A3012B52-31A3-4888-9CB3-E257CBC375DB}" presName="sibTrans" presStyleLbl="sibTrans2D1" presStyleIdx="1" presStyleCnt="4"/>
      <dgm:spPr/>
    </dgm:pt>
    <dgm:pt modelId="{D0A6CDBB-710A-4421-9822-03BE647A784E}" type="pres">
      <dgm:prSet presAssocID="{A3012B52-31A3-4888-9CB3-E257CBC375DB}" presName="connectorText" presStyleLbl="sibTrans2D1" presStyleIdx="1" presStyleCnt="4"/>
      <dgm:spPr/>
    </dgm:pt>
    <dgm:pt modelId="{FCBA42BC-626A-4C7D-B8EB-1E9E663B5D06}" type="pres">
      <dgm:prSet presAssocID="{B7E478E0-2601-46B3-8465-735DCA715B29}" presName="node" presStyleLbl="node1" presStyleIdx="2" presStyleCnt="5">
        <dgm:presLayoutVars>
          <dgm:bulletEnabled val="1"/>
        </dgm:presLayoutVars>
      </dgm:prSet>
      <dgm:spPr/>
    </dgm:pt>
    <dgm:pt modelId="{8C4C3856-B034-48BA-BE6C-0AC3F98F90D4}" type="pres">
      <dgm:prSet presAssocID="{FE3F202A-1C51-4BC8-8AF6-93B2ED6CC169}" presName="sibTrans" presStyleLbl="sibTrans2D1" presStyleIdx="2" presStyleCnt="4"/>
      <dgm:spPr/>
    </dgm:pt>
    <dgm:pt modelId="{98F40A2B-CFCE-4022-89A2-114ED1D5050A}" type="pres">
      <dgm:prSet presAssocID="{FE3F202A-1C51-4BC8-8AF6-93B2ED6CC169}" presName="connectorText" presStyleLbl="sibTrans2D1" presStyleIdx="2" presStyleCnt="4"/>
      <dgm:spPr/>
    </dgm:pt>
    <dgm:pt modelId="{89EB735E-8FA5-47DA-B1BC-6E4A8FF0BFC8}" type="pres">
      <dgm:prSet presAssocID="{3E1EF87F-BA8D-44CF-A963-B96360152940}" presName="node" presStyleLbl="node1" presStyleIdx="3" presStyleCnt="5">
        <dgm:presLayoutVars>
          <dgm:bulletEnabled val="1"/>
        </dgm:presLayoutVars>
      </dgm:prSet>
      <dgm:spPr/>
    </dgm:pt>
    <dgm:pt modelId="{C69C31DE-AAA1-44F6-A5EB-88F4437DD2E7}" type="pres">
      <dgm:prSet presAssocID="{1A328023-CBD4-4754-B83F-8DB5B0E9ECB3}" presName="sibTrans" presStyleLbl="sibTrans2D1" presStyleIdx="3" presStyleCnt="4"/>
      <dgm:spPr/>
    </dgm:pt>
    <dgm:pt modelId="{7919849A-3CE0-491E-A8E1-0CA3B0762DEA}" type="pres">
      <dgm:prSet presAssocID="{1A328023-CBD4-4754-B83F-8DB5B0E9ECB3}" presName="connectorText" presStyleLbl="sibTrans2D1" presStyleIdx="3" presStyleCnt="4"/>
      <dgm:spPr/>
    </dgm:pt>
    <dgm:pt modelId="{53EC8C8E-E45E-441A-BF04-E1E3ED0EDFD3}" type="pres">
      <dgm:prSet presAssocID="{C97A4FEA-26CD-4F32-9BE6-E1E9DD19FD60}" presName="node" presStyleLbl="node1" presStyleIdx="4" presStyleCnt="5">
        <dgm:presLayoutVars>
          <dgm:bulletEnabled val="1"/>
        </dgm:presLayoutVars>
      </dgm:prSet>
      <dgm:spPr/>
    </dgm:pt>
  </dgm:ptLst>
  <dgm:cxnLst>
    <dgm:cxn modelId="{4593120D-034A-4A42-BC2A-25D46F7A1D6F}" type="presOf" srcId="{46E46387-E155-493C-95EA-A64BF3C30D77}" destId="{86BB8AA5-67FE-4FF5-876F-5B6325CF0B33}" srcOrd="0" destOrd="0" presId="urn:microsoft.com/office/officeart/2005/8/layout/process5"/>
    <dgm:cxn modelId="{3043A70F-56FF-4B21-9FB7-FAC4AF5D9F4E}" type="presOf" srcId="{A4AE76CA-7274-44AD-8DD1-552E9B9F9ED0}" destId="{83AC1323-557F-4557-BCDA-B74BED458C70}" srcOrd="0" destOrd="0" presId="urn:microsoft.com/office/officeart/2005/8/layout/process5"/>
    <dgm:cxn modelId="{A0BCF631-7491-4C0B-898C-ACA675A8E12A}" type="presOf" srcId="{A4AE76CA-7274-44AD-8DD1-552E9B9F9ED0}" destId="{AA98B543-A640-43E4-84DD-CC515B4FE89E}" srcOrd="1" destOrd="0" presId="urn:microsoft.com/office/officeart/2005/8/layout/process5"/>
    <dgm:cxn modelId="{2C2B7447-9A94-4C12-90E5-669BA9E30043}" srcId="{2E8B9FC9-59C2-4EE4-B90F-F2296AE6CAAD}" destId="{D33CA52E-0D64-4CAE-842D-7BAEE7671992}" srcOrd="1" destOrd="0" parTransId="{1CBD3C1B-C9A6-415B-B00C-934AA225AB1F}" sibTransId="{A3012B52-31A3-4888-9CB3-E257CBC375DB}"/>
    <dgm:cxn modelId="{B6897656-D19A-4786-867F-50ECA6DE0D15}" type="presOf" srcId="{B7E478E0-2601-46B3-8465-735DCA715B29}" destId="{FCBA42BC-626A-4C7D-B8EB-1E9E663B5D06}" srcOrd="0" destOrd="0" presId="urn:microsoft.com/office/officeart/2005/8/layout/process5"/>
    <dgm:cxn modelId="{36167B60-0EFC-4C7F-9986-D2B442FAB6D1}" type="presOf" srcId="{C97A4FEA-26CD-4F32-9BE6-E1E9DD19FD60}" destId="{53EC8C8E-E45E-441A-BF04-E1E3ED0EDFD3}" srcOrd="0" destOrd="0" presId="urn:microsoft.com/office/officeart/2005/8/layout/process5"/>
    <dgm:cxn modelId="{21850A66-3D91-4F3F-8526-00C344C841E8}" type="presOf" srcId="{1A328023-CBD4-4754-B83F-8DB5B0E9ECB3}" destId="{C69C31DE-AAA1-44F6-A5EB-88F4437DD2E7}" srcOrd="0" destOrd="0" presId="urn:microsoft.com/office/officeart/2005/8/layout/process5"/>
    <dgm:cxn modelId="{03D6396E-6644-4A6F-9898-EEC363341A87}" type="presOf" srcId="{3E1EF87F-BA8D-44CF-A963-B96360152940}" destId="{89EB735E-8FA5-47DA-B1BC-6E4A8FF0BFC8}" srcOrd="0" destOrd="0" presId="urn:microsoft.com/office/officeart/2005/8/layout/process5"/>
    <dgm:cxn modelId="{EF154F6F-B25D-4EEC-B03B-C8865B6025C7}" srcId="{2E8B9FC9-59C2-4EE4-B90F-F2296AE6CAAD}" destId="{C97A4FEA-26CD-4F32-9BE6-E1E9DD19FD60}" srcOrd="4" destOrd="0" parTransId="{BF395FEE-F041-4D8D-9B6E-C4FB5C9C475D}" sibTransId="{2B835EE9-D97A-48E7-9C0E-9FB774A5BDA5}"/>
    <dgm:cxn modelId="{0B143879-8EBC-4F2E-9701-C79BA72E9055}" srcId="{2E8B9FC9-59C2-4EE4-B90F-F2296AE6CAAD}" destId="{3E1EF87F-BA8D-44CF-A963-B96360152940}" srcOrd="3" destOrd="0" parTransId="{18661260-5E90-4B61-B16A-C04485C7BFD7}" sibTransId="{1A328023-CBD4-4754-B83F-8DB5B0E9ECB3}"/>
    <dgm:cxn modelId="{14FAED96-DE3D-4D62-8ACB-2E27BCF2C0AD}" type="presOf" srcId="{FE3F202A-1C51-4BC8-8AF6-93B2ED6CC169}" destId="{8C4C3856-B034-48BA-BE6C-0AC3F98F90D4}" srcOrd="0" destOrd="0" presId="urn:microsoft.com/office/officeart/2005/8/layout/process5"/>
    <dgm:cxn modelId="{49D400A3-7B3C-4746-B3E1-DDC516AC06BF}" srcId="{2E8B9FC9-59C2-4EE4-B90F-F2296AE6CAAD}" destId="{46E46387-E155-493C-95EA-A64BF3C30D77}" srcOrd="0" destOrd="0" parTransId="{5D611C95-ED1B-4D04-89EF-94B88A673EF5}" sibTransId="{A4AE76CA-7274-44AD-8DD1-552E9B9F9ED0}"/>
    <dgm:cxn modelId="{042134A7-1AFA-4138-9561-6A6E17587489}" type="presOf" srcId="{A3012B52-31A3-4888-9CB3-E257CBC375DB}" destId="{D0A6CDBB-710A-4421-9822-03BE647A784E}" srcOrd="1" destOrd="0" presId="urn:microsoft.com/office/officeart/2005/8/layout/process5"/>
    <dgm:cxn modelId="{147331AF-FA2E-4CFE-B157-718A272A9DE0}" type="presOf" srcId="{D33CA52E-0D64-4CAE-842D-7BAEE7671992}" destId="{4178C21F-4D79-438C-87C2-5719B113B298}" srcOrd="0" destOrd="0" presId="urn:microsoft.com/office/officeart/2005/8/layout/process5"/>
    <dgm:cxn modelId="{3449BBAF-B667-4204-BA81-919621872856}" type="presOf" srcId="{1A328023-CBD4-4754-B83F-8DB5B0E9ECB3}" destId="{7919849A-3CE0-491E-A8E1-0CA3B0762DEA}" srcOrd="1" destOrd="0" presId="urn:microsoft.com/office/officeart/2005/8/layout/process5"/>
    <dgm:cxn modelId="{987980C2-9F44-4BED-BA0B-EBE9CFAE34AF}" type="presOf" srcId="{A3012B52-31A3-4888-9CB3-E257CBC375DB}" destId="{6AB44580-248A-48D5-98C4-83EB02F7D84B}" srcOrd="0" destOrd="0" presId="urn:microsoft.com/office/officeart/2005/8/layout/process5"/>
    <dgm:cxn modelId="{280A04C5-D925-4D24-9E28-BAC4912AA1E0}" type="presOf" srcId="{2E8B9FC9-59C2-4EE4-B90F-F2296AE6CAAD}" destId="{0F54B790-5105-4294-BB67-B420401A83E9}" srcOrd="0" destOrd="0" presId="urn:microsoft.com/office/officeart/2005/8/layout/process5"/>
    <dgm:cxn modelId="{36BEC9D3-B5D0-4EDE-970C-888E678321B8}" srcId="{2E8B9FC9-59C2-4EE4-B90F-F2296AE6CAAD}" destId="{B7E478E0-2601-46B3-8465-735DCA715B29}" srcOrd="2" destOrd="0" parTransId="{26929791-46EF-4CE5-9A4B-B19B40D8784F}" sibTransId="{FE3F202A-1C51-4BC8-8AF6-93B2ED6CC169}"/>
    <dgm:cxn modelId="{3186A6D6-1ECD-4E19-9356-D08A2D29D0FC}" type="presOf" srcId="{FE3F202A-1C51-4BC8-8AF6-93B2ED6CC169}" destId="{98F40A2B-CFCE-4022-89A2-114ED1D5050A}" srcOrd="1" destOrd="0" presId="urn:microsoft.com/office/officeart/2005/8/layout/process5"/>
    <dgm:cxn modelId="{23C3F5A6-062C-4521-BA22-8DC73AF0D888}" type="presParOf" srcId="{0F54B790-5105-4294-BB67-B420401A83E9}" destId="{86BB8AA5-67FE-4FF5-876F-5B6325CF0B33}" srcOrd="0" destOrd="0" presId="urn:microsoft.com/office/officeart/2005/8/layout/process5"/>
    <dgm:cxn modelId="{5941408A-F8E9-4D2B-A041-02D9979ED4C3}" type="presParOf" srcId="{0F54B790-5105-4294-BB67-B420401A83E9}" destId="{83AC1323-557F-4557-BCDA-B74BED458C70}" srcOrd="1" destOrd="0" presId="urn:microsoft.com/office/officeart/2005/8/layout/process5"/>
    <dgm:cxn modelId="{E5447B0C-0F2D-43C1-A276-5689A7A6E22F}" type="presParOf" srcId="{83AC1323-557F-4557-BCDA-B74BED458C70}" destId="{AA98B543-A640-43E4-84DD-CC515B4FE89E}" srcOrd="0" destOrd="0" presId="urn:microsoft.com/office/officeart/2005/8/layout/process5"/>
    <dgm:cxn modelId="{066BCEA2-D1DE-4D13-A342-2D120BF00F7A}" type="presParOf" srcId="{0F54B790-5105-4294-BB67-B420401A83E9}" destId="{4178C21F-4D79-438C-87C2-5719B113B298}" srcOrd="2" destOrd="0" presId="urn:microsoft.com/office/officeart/2005/8/layout/process5"/>
    <dgm:cxn modelId="{75EC8B71-E379-4749-BFD4-6FE71E65D305}" type="presParOf" srcId="{0F54B790-5105-4294-BB67-B420401A83E9}" destId="{6AB44580-248A-48D5-98C4-83EB02F7D84B}" srcOrd="3" destOrd="0" presId="urn:microsoft.com/office/officeart/2005/8/layout/process5"/>
    <dgm:cxn modelId="{D05FB1BF-A5E1-4D23-AE6E-583838CFC7D3}" type="presParOf" srcId="{6AB44580-248A-48D5-98C4-83EB02F7D84B}" destId="{D0A6CDBB-710A-4421-9822-03BE647A784E}" srcOrd="0" destOrd="0" presId="urn:microsoft.com/office/officeart/2005/8/layout/process5"/>
    <dgm:cxn modelId="{3A64B288-0133-437C-8016-334A7C0ED917}" type="presParOf" srcId="{0F54B790-5105-4294-BB67-B420401A83E9}" destId="{FCBA42BC-626A-4C7D-B8EB-1E9E663B5D06}" srcOrd="4" destOrd="0" presId="urn:microsoft.com/office/officeart/2005/8/layout/process5"/>
    <dgm:cxn modelId="{7961532D-7D2A-496A-A8E7-0339CF8558FA}" type="presParOf" srcId="{0F54B790-5105-4294-BB67-B420401A83E9}" destId="{8C4C3856-B034-48BA-BE6C-0AC3F98F90D4}" srcOrd="5" destOrd="0" presId="urn:microsoft.com/office/officeart/2005/8/layout/process5"/>
    <dgm:cxn modelId="{0D195CF2-0D18-428A-B664-4EF6C31D4D12}" type="presParOf" srcId="{8C4C3856-B034-48BA-BE6C-0AC3F98F90D4}" destId="{98F40A2B-CFCE-4022-89A2-114ED1D5050A}" srcOrd="0" destOrd="0" presId="urn:microsoft.com/office/officeart/2005/8/layout/process5"/>
    <dgm:cxn modelId="{A8F52A9B-A8B4-498B-8075-03E63115DD3D}" type="presParOf" srcId="{0F54B790-5105-4294-BB67-B420401A83E9}" destId="{89EB735E-8FA5-47DA-B1BC-6E4A8FF0BFC8}" srcOrd="6" destOrd="0" presId="urn:microsoft.com/office/officeart/2005/8/layout/process5"/>
    <dgm:cxn modelId="{E6A4BAE3-6949-4563-9049-5207AB5C1EEF}" type="presParOf" srcId="{0F54B790-5105-4294-BB67-B420401A83E9}" destId="{C69C31DE-AAA1-44F6-A5EB-88F4437DD2E7}" srcOrd="7" destOrd="0" presId="urn:microsoft.com/office/officeart/2005/8/layout/process5"/>
    <dgm:cxn modelId="{A8C9BB49-043B-4FE9-A6C5-94C4AE988999}" type="presParOf" srcId="{C69C31DE-AAA1-44F6-A5EB-88F4437DD2E7}" destId="{7919849A-3CE0-491E-A8E1-0CA3B0762DEA}" srcOrd="0" destOrd="0" presId="urn:microsoft.com/office/officeart/2005/8/layout/process5"/>
    <dgm:cxn modelId="{FF342F72-68BB-47F9-A9E9-EF82304E50FD}" type="presParOf" srcId="{0F54B790-5105-4294-BB67-B420401A83E9}" destId="{53EC8C8E-E45E-441A-BF04-E1E3ED0EDFD3}" srcOrd="8"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64A6DD4-9635-4035-BC6A-63767F5CCBC7}" type="doc">
      <dgm:prSet loTypeId="urn:microsoft.com/office/officeart/2005/8/layout/cycle2" loCatId="cycle" qsTypeId="urn:microsoft.com/office/officeart/2005/8/quickstyle/3d1" qsCatId="3D" csTypeId="urn:microsoft.com/office/officeart/2005/8/colors/colorful3" csCatId="colorful" phldr="1"/>
      <dgm:spPr/>
      <dgm:t>
        <a:bodyPr/>
        <a:lstStyle/>
        <a:p>
          <a:endParaRPr lang="es-ES"/>
        </a:p>
      </dgm:t>
    </dgm:pt>
    <dgm:pt modelId="{2B53B084-CE45-4AA1-B92F-8AA3E5A16038}">
      <dgm:prSet phldrT="[Texto]" phldr="0" custT="1"/>
      <dgm:spPr/>
      <dgm:t>
        <a:bodyPr/>
        <a:lstStyle/>
        <a:p>
          <a:r>
            <a:rPr lang="es-ES" sz="2400" b="1" dirty="0" err="1">
              <a:latin typeface="DM Sans" pitchFamily="2" charset="0"/>
            </a:rPr>
            <a:t>Assess</a:t>
          </a:r>
          <a:endParaRPr lang="es-ES" sz="2400" b="1" dirty="0">
            <a:latin typeface="DM Sans" pitchFamily="2" charset="0"/>
          </a:endParaRPr>
        </a:p>
      </dgm:t>
    </dgm:pt>
    <dgm:pt modelId="{28766A04-F139-46D6-9CBA-51812F1A9046}" type="parTrans" cxnId="{6B5CF4A2-C6B9-4FE6-9D0B-FA5B16B6A5AB}">
      <dgm:prSet/>
      <dgm:spPr/>
      <dgm:t>
        <a:bodyPr/>
        <a:lstStyle/>
        <a:p>
          <a:endParaRPr lang="es-ES" sz="2400" b="1">
            <a:latin typeface="DM Sans" pitchFamily="2" charset="0"/>
          </a:endParaRPr>
        </a:p>
      </dgm:t>
    </dgm:pt>
    <dgm:pt modelId="{A6E9D8A7-DABF-4D29-AC77-FE1EFFE458E8}" type="sibTrans" cxnId="{6B5CF4A2-C6B9-4FE6-9D0B-FA5B16B6A5AB}">
      <dgm:prSet custT="1"/>
      <dgm:spPr/>
      <dgm:t>
        <a:bodyPr/>
        <a:lstStyle/>
        <a:p>
          <a:endParaRPr lang="es-ES" sz="2400" b="1">
            <a:latin typeface="DM Sans" pitchFamily="2" charset="0"/>
          </a:endParaRPr>
        </a:p>
      </dgm:t>
    </dgm:pt>
    <dgm:pt modelId="{29782AB3-272E-4174-9FDC-D92898EE184C}">
      <dgm:prSet phldrT="[Texto]" phldr="0" custT="1"/>
      <dgm:spPr/>
      <dgm:t>
        <a:bodyPr/>
        <a:lstStyle/>
        <a:p>
          <a:r>
            <a:rPr lang="es-ES" sz="2400" b="1" dirty="0" err="1">
              <a:latin typeface="DM Sans" pitchFamily="2" charset="0"/>
            </a:rPr>
            <a:t>Interpret</a:t>
          </a:r>
          <a:endParaRPr lang="es-ES" sz="2400" b="1" dirty="0">
            <a:latin typeface="DM Sans" pitchFamily="2" charset="0"/>
          </a:endParaRPr>
        </a:p>
      </dgm:t>
    </dgm:pt>
    <dgm:pt modelId="{155BDB94-6EFE-43ED-A2CB-9B027EE2F47F}" type="parTrans" cxnId="{AC2784D6-F5E3-4C5B-8170-1E10BA018F04}">
      <dgm:prSet/>
      <dgm:spPr/>
      <dgm:t>
        <a:bodyPr/>
        <a:lstStyle/>
        <a:p>
          <a:endParaRPr lang="es-ES" sz="2400" b="1">
            <a:latin typeface="DM Sans" pitchFamily="2" charset="0"/>
          </a:endParaRPr>
        </a:p>
      </dgm:t>
    </dgm:pt>
    <dgm:pt modelId="{6CAA9C94-FFE1-4F64-A96F-CB9E82F0E886}" type="sibTrans" cxnId="{AC2784D6-F5E3-4C5B-8170-1E10BA018F04}">
      <dgm:prSet custT="1"/>
      <dgm:spPr/>
      <dgm:t>
        <a:bodyPr/>
        <a:lstStyle/>
        <a:p>
          <a:endParaRPr lang="es-ES" sz="2400" b="1">
            <a:latin typeface="DM Sans" pitchFamily="2" charset="0"/>
          </a:endParaRPr>
        </a:p>
      </dgm:t>
    </dgm:pt>
    <dgm:pt modelId="{C8F4FE92-AF16-4076-B3E8-E7D7F12A2B6E}">
      <dgm:prSet phldrT="[Texto]" phldr="0" custT="1"/>
      <dgm:spPr/>
      <dgm:t>
        <a:bodyPr/>
        <a:lstStyle/>
        <a:p>
          <a:r>
            <a:rPr lang="es-ES" sz="2400" b="1" dirty="0" err="1">
              <a:latin typeface="DM Sans" pitchFamily="2" charset="0"/>
            </a:rPr>
            <a:t>Improve</a:t>
          </a:r>
          <a:endParaRPr lang="es-ES" sz="2400" b="1" dirty="0">
            <a:latin typeface="DM Sans" pitchFamily="2" charset="0"/>
          </a:endParaRPr>
        </a:p>
      </dgm:t>
    </dgm:pt>
    <dgm:pt modelId="{22412903-60A9-4514-AAA9-1970C3302BC1}" type="parTrans" cxnId="{CDB521F8-B47D-409C-9905-AE23759482F8}">
      <dgm:prSet/>
      <dgm:spPr/>
      <dgm:t>
        <a:bodyPr/>
        <a:lstStyle/>
        <a:p>
          <a:endParaRPr lang="es-ES" sz="2400" b="1">
            <a:latin typeface="DM Sans" pitchFamily="2" charset="0"/>
          </a:endParaRPr>
        </a:p>
      </dgm:t>
    </dgm:pt>
    <dgm:pt modelId="{FB9B0CFB-C086-4B36-B288-D9D911AB273C}" type="sibTrans" cxnId="{CDB521F8-B47D-409C-9905-AE23759482F8}">
      <dgm:prSet custT="1"/>
      <dgm:spPr/>
      <dgm:t>
        <a:bodyPr/>
        <a:lstStyle/>
        <a:p>
          <a:endParaRPr lang="es-ES" sz="2400" b="1">
            <a:latin typeface="DM Sans" pitchFamily="2" charset="0"/>
          </a:endParaRPr>
        </a:p>
      </dgm:t>
    </dgm:pt>
    <dgm:pt modelId="{F2ED2755-CBE9-4066-8CCB-3E2062AAA506}">
      <dgm:prSet phldrT="[Texto]" phldr="0" custT="1"/>
      <dgm:spPr/>
      <dgm:t>
        <a:bodyPr/>
        <a:lstStyle/>
        <a:p>
          <a:r>
            <a:rPr lang="es-ES" sz="2400" b="1" dirty="0">
              <a:latin typeface="DM Sans" pitchFamily="2" charset="0"/>
            </a:rPr>
            <a:t>Monitor</a:t>
          </a:r>
        </a:p>
      </dgm:t>
    </dgm:pt>
    <dgm:pt modelId="{4BB38E3E-93FE-4E55-9A22-290C5F507CA2}" type="parTrans" cxnId="{EBECA125-077A-4586-B8C5-9DE51BCCFC72}">
      <dgm:prSet/>
      <dgm:spPr/>
      <dgm:t>
        <a:bodyPr/>
        <a:lstStyle/>
        <a:p>
          <a:endParaRPr lang="es-ES" sz="2400" b="1">
            <a:latin typeface="DM Sans" pitchFamily="2" charset="0"/>
          </a:endParaRPr>
        </a:p>
      </dgm:t>
    </dgm:pt>
    <dgm:pt modelId="{D678EC1B-F664-4FA9-8538-AED357041F72}" type="sibTrans" cxnId="{EBECA125-077A-4586-B8C5-9DE51BCCFC72}">
      <dgm:prSet custT="1"/>
      <dgm:spPr/>
      <dgm:t>
        <a:bodyPr/>
        <a:lstStyle/>
        <a:p>
          <a:endParaRPr lang="es-ES" sz="2400" b="1">
            <a:latin typeface="DM Sans" pitchFamily="2" charset="0"/>
          </a:endParaRPr>
        </a:p>
      </dgm:t>
    </dgm:pt>
    <dgm:pt modelId="{B03B6252-CEE6-47F1-92C3-2A23432213B2}" type="pres">
      <dgm:prSet presAssocID="{464A6DD4-9635-4035-BC6A-63767F5CCBC7}" presName="cycle" presStyleCnt="0">
        <dgm:presLayoutVars>
          <dgm:dir/>
          <dgm:resizeHandles val="exact"/>
        </dgm:presLayoutVars>
      </dgm:prSet>
      <dgm:spPr/>
    </dgm:pt>
    <dgm:pt modelId="{25B55F83-C24C-4DB6-B896-9985EB6DE1AA}" type="pres">
      <dgm:prSet presAssocID="{2B53B084-CE45-4AA1-B92F-8AA3E5A16038}" presName="node" presStyleLbl="node1" presStyleIdx="0" presStyleCnt="4">
        <dgm:presLayoutVars>
          <dgm:bulletEnabled val="1"/>
        </dgm:presLayoutVars>
      </dgm:prSet>
      <dgm:spPr/>
    </dgm:pt>
    <dgm:pt modelId="{AFE0C33A-C768-4080-81E4-062AED5445C1}" type="pres">
      <dgm:prSet presAssocID="{A6E9D8A7-DABF-4D29-AC77-FE1EFFE458E8}" presName="sibTrans" presStyleLbl="sibTrans2D1" presStyleIdx="0" presStyleCnt="4"/>
      <dgm:spPr/>
    </dgm:pt>
    <dgm:pt modelId="{04F6E306-7C7B-4D6C-A01A-80BFB5559872}" type="pres">
      <dgm:prSet presAssocID="{A6E9D8A7-DABF-4D29-AC77-FE1EFFE458E8}" presName="connectorText" presStyleLbl="sibTrans2D1" presStyleIdx="0" presStyleCnt="4"/>
      <dgm:spPr/>
    </dgm:pt>
    <dgm:pt modelId="{373552F5-F561-4406-83CD-140DC489283D}" type="pres">
      <dgm:prSet presAssocID="{29782AB3-272E-4174-9FDC-D92898EE184C}" presName="node" presStyleLbl="node1" presStyleIdx="1" presStyleCnt="4">
        <dgm:presLayoutVars>
          <dgm:bulletEnabled val="1"/>
        </dgm:presLayoutVars>
      </dgm:prSet>
      <dgm:spPr/>
    </dgm:pt>
    <dgm:pt modelId="{9C15850D-185F-4D33-A24D-0B69BD8E1BE0}" type="pres">
      <dgm:prSet presAssocID="{6CAA9C94-FFE1-4F64-A96F-CB9E82F0E886}" presName="sibTrans" presStyleLbl="sibTrans2D1" presStyleIdx="1" presStyleCnt="4"/>
      <dgm:spPr/>
    </dgm:pt>
    <dgm:pt modelId="{4BFD0AE2-ECD3-4188-9C04-E43D1C980C1E}" type="pres">
      <dgm:prSet presAssocID="{6CAA9C94-FFE1-4F64-A96F-CB9E82F0E886}" presName="connectorText" presStyleLbl="sibTrans2D1" presStyleIdx="1" presStyleCnt="4"/>
      <dgm:spPr/>
    </dgm:pt>
    <dgm:pt modelId="{1B77BC15-454A-4869-8701-9AB8E2B85004}" type="pres">
      <dgm:prSet presAssocID="{C8F4FE92-AF16-4076-B3E8-E7D7F12A2B6E}" presName="node" presStyleLbl="node1" presStyleIdx="2" presStyleCnt="4">
        <dgm:presLayoutVars>
          <dgm:bulletEnabled val="1"/>
        </dgm:presLayoutVars>
      </dgm:prSet>
      <dgm:spPr/>
    </dgm:pt>
    <dgm:pt modelId="{2F675714-D214-4C82-962D-DE8BA5F82DC5}" type="pres">
      <dgm:prSet presAssocID="{FB9B0CFB-C086-4B36-B288-D9D911AB273C}" presName="sibTrans" presStyleLbl="sibTrans2D1" presStyleIdx="2" presStyleCnt="4"/>
      <dgm:spPr/>
    </dgm:pt>
    <dgm:pt modelId="{C8BD3ECF-3081-4AA7-A01E-C89783600ACA}" type="pres">
      <dgm:prSet presAssocID="{FB9B0CFB-C086-4B36-B288-D9D911AB273C}" presName="connectorText" presStyleLbl="sibTrans2D1" presStyleIdx="2" presStyleCnt="4"/>
      <dgm:spPr/>
    </dgm:pt>
    <dgm:pt modelId="{FF2551E8-3923-41EC-A1E7-807E4BC69C80}" type="pres">
      <dgm:prSet presAssocID="{F2ED2755-CBE9-4066-8CCB-3E2062AAA506}" presName="node" presStyleLbl="node1" presStyleIdx="3" presStyleCnt="4">
        <dgm:presLayoutVars>
          <dgm:bulletEnabled val="1"/>
        </dgm:presLayoutVars>
      </dgm:prSet>
      <dgm:spPr/>
    </dgm:pt>
    <dgm:pt modelId="{5805CACF-2B4A-468C-9071-75B58D2BABBF}" type="pres">
      <dgm:prSet presAssocID="{D678EC1B-F664-4FA9-8538-AED357041F72}" presName="sibTrans" presStyleLbl="sibTrans2D1" presStyleIdx="3" presStyleCnt="4"/>
      <dgm:spPr/>
    </dgm:pt>
    <dgm:pt modelId="{83DEACD1-FEA8-4D56-B05F-469CBC812E05}" type="pres">
      <dgm:prSet presAssocID="{D678EC1B-F664-4FA9-8538-AED357041F72}" presName="connectorText" presStyleLbl="sibTrans2D1" presStyleIdx="3" presStyleCnt="4"/>
      <dgm:spPr/>
    </dgm:pt>
  </dgm:ptLst>
  <dgm:cxnLst>
    <dgm:cxn modelId="{4BB57906-DE68-4973-AB33-22205B94F735}" type="presOf" srcId="{D678EC1B-F664-4FA9-8538-AED357041F72}" destId="{5805CACF-2B4A-468C-9071-75B58D2BABBF}" srcOrd="0" destOrd="0" presId="urn:microsoft.com/office/officeart/2005/8/layout/cycle2"/>
    <dgm:cxn modelId="{EBECA125-077A-4586-B8C5-9DE51BCCFC72}" srcId="{464A6DD4-9635-4035-BC6A-63767F5CCBC7}" destId="{F2ED2755-CBE9-4066-8CCB-3E2062AAA506}" srcOrd="3" destOrd="0" parTransId="{4BB38E3E-93FE-4E55-9A22-290C5F507CA2}" sibTransId="{D678EC1B-F664-4FA9-8538-AED357041F72}"/>
    <dgm:cxn modelId="{10F4695E-B677-418B-98CC-06C24EE52183}" type="presOf" srcId="{464A6DD4-9635-4035-BC6A-63767F5CCBC7}" destId="{B03B6252-CEE6-47F1-92C3-2A23432213B2}" srcOrd="0" destOrd="0" presId="urn:microsoft.com/office/officeart/2005/8/layout/cycle2"/>
    <dgm:cxn modelId="{1C2C0163-2F5F-479B-9C0F-3AEC8CE19FA5}" type="presOf" srcId="{A6E9D8A7-DABF-4D29-AC77-FE1EFFE458E8}" destId="{04F6E306-7C7B-4D6C-A01A-80BFB5559872}" srcOrd="1" destOrd="0" presId="urn:microsoft.com/office/officeart/2005/8/layout/cycle2"/>
    <dgm:cxn modelId="{99F67C66-75A1-4A44-9A4C-42B56489E9B4}" type="presOf" srcId="{A6E9D8A7-DABF-4D29-AC77-FE1EFFE458E8}" destId="{AFE0C33A-C768-4080-81E4-062AED5445C1}" srcOrd="0" destOrd="0" presId="urn:microsoft.com/office/officeart/2005/8/layout/cycle2"/>
    <dgm:cxn modelId="{9B160867-932A-406B-975D-834A26AEE844}" type="presOf" srcId="{6CAA9C94-FFE1-4F64-A96F-CB9E82F0E886}" destId="{4BFD0AE2-ECD3-4188-9C04-E43D1C980C1E}" srcOrd="1" destOrd="0" presId="urn:microsoft.com/office/officeart/2005/8/layout/cycle2"/>
    <dgm:cxn modelId="{8C1AE57B-0E4A-41D3-A04E-25D43D46C899}" type="presOf" srcId="{29782AB3-272E-4174-9FDC-D92898EE184C}" destId="{373552F5-F561-4406-83CD-140DC489283D}" srcOrd="0" destOrd="0" presId="urn:microsoft.com/office/officeart/2005/8/layout/cycle2"/>
    <dgm:cxn modelId="{73CAFE88-D973-429E-984F-AD661F996CA1}" type="presOf" srcId="{FB9B0CFB-C086-4B36-B288-D9D911AB273C}" destId="{2F675714-D214-4C82-962D-DE8BA5F82DC5}" srcOrd="0" destOrd="0" presId="urn:microsoft.com/office/officeart/2005/8/layout/cycle2"/>
    <dgm:cxn modelId="{6B5CF4A2-C6B9-4FE6-9D0B-FA5B16B6A5AB}" srcId="{464A6DD4-9635-4035-BC6A-63767F5CCBC7}" destId="{2B53B084-CE45-4AA1-B92F-8AA3E5A16038}" srcOrd="0" destOrd="0" parTransId="{28766A04-F139-46D6-9CBA-51812F1A9046}" sibTransId="{A6E9D8A7-DABF-4D29-AC77-FE1EFFE458E8}"/>
    <dgm:cxn modelId="{A08CBEAA-8BDF-4F07-8047-214EC8E6BFE8}" type="presOf" srcId="{6CAA9C94-FFE1-4F64-A96F-CB9E82F0E886}" destId="{9C15850D-185F-4D33-A24D-0B69BD8E1BE0}" srcOrd="0" destOrd="0" presId="urn:microsoft.com/office/officeart/2005/8/layout/cycle2"/>
    <dgm:cxn modelId="{5B622FBC-D488-401F-8195-C80B90909FE6}" type="presOf" srcId="{2B53B084-CE45-4AA1-B92F-8AA3E5A16038}" destId="{25B55F83-C24C-4DB6-B896-9985EB6DE1AA}" srcOrd="0" destOrd="0" presId="urn:microsoft.com/office/officeart/2005/8/layout/cycle2"/>
    <dgm:cxn modelId="{AC2784D6-F5E3-4C5B-8170-1E10BA018F04}" srcId="{464A6DD4-9635-4035-BC6A-63767F5CCBC7}" destId="{29782AB3-272E-4174-9FDC-D92898EE184C}" srcOrd="1" destOrd="0" parTransId="{155BDB94-6EFE-43ED-A2CB-9B027EE2F47F}" sibTransId="{6CAA9C94-FFE1-4F64-A96F-CB9E82F0E886}"/>
    <dgm:cxn modelId="{C794F2DE-A7B3-4D56-8410-69F087B0196D}" type="presOf" srcId="{D678EC1B-F664-4FA9-8538-AED357041F72}" destId="{83DEACD1-FEA8-4D56-B05F-469CBC812E05}" srcOrd="1" destOrd="0" presId="urn:microsoft.com/office/officeart/2005/8/layout/cycle2"/>
    <dgm:cxn modelId="{591C97E2-D234-4751-9E02-C4162D1275A4}" type="presOf" srcId="{C8F4FE92-AF16-4076-B3E8-E7D7F12A2B6E}" destId="{1B77BC15-454A-4869-8701-9AB8E2B85004}" srcOrd="0" destOrd="0" presId="urn:microsoft.com/office/officeart/2005/8/layout/cycle2"/>
    <dgm:cxn modelId="{2C94F1E8-0312-40D4-B958-43A0047B0C92}" type="presOf" srcId="{F2ED2755-CBE9-4066-8CCB-3E2062AAA506}" destId="{FF2551E8-3923-41EC-A1E7-807E4BC69C80}" srcOrd="0" destOrd="0" presId="urn:microsoft.com/office/officeart/2005/8/layout/cycle2"/>
    <dgm:cxn modelId="{D6BA8CF0-A451-4FBD-A519-8E42E08189FC}" type="presOf" srcId="{FB9B0CFB-C086-4B36-B288-D9D911AB273C}" destId="{C8BD3ECF-3081-4AA7-A01E-C89783600ACA}" srcOrd="1" destOrd="0" presId="urn:microsoft.com/office/officeart/2005/8/layout/cycle2"/>
    <dgm:cxn modelId="{CDB521F8-B47D-409C-9905-AE23759482F8}" srcId="{464A6DD4-9635-4035-BC6A-63767F5CCBC7}" destId="{C8F4FE92-AF16-4076-B3E8-E7D7F12A2B6E}" srcOrd="2" destOrd="0" parTransId="{22412903-60A9-4514-AAA9-1970C3302BC1}" sibTransId="{FB9B0CFB-C086-4B36-B288-D9D911AB273C}"/>
    <dgm:cxn modelId="{D2B7DAF3-EF54-419A-BC65-53C48B1BC1AE}" type="presParOf" srcId="{B03B6252-CEE6-47F1-92C3-2A23432213B2}" destId="{25B55F83-C24C-4DB6-B896-9985EB6DE1AA}" srcOrd="0" destOrd="0" presId="urn:microsoft.com/office/officeart/2005/8/layout/cycle2"/>
    <dgm:cxn modelId="{8C91D8DD-A8FE-4BC3-9890-F05389316E85}" type="presParOf" srcId="{B03B6252-CEE6-47F1-92C3-2A23432213B2}" destId="{AFE0C33A-C768-4080-81E4-062AED5445C1}" srcOrd="1" destOrd="0" presId="urn:microsoft.com/office/officeart/2005/8/layout/cycle2"/>
    <dgm:cxn modelId="{1B7B63E7-B306-4905-9FD1-9DE4A5019E90}" type="presParOf" srcId="{AFE0C33A-C768-4080-81E4-062AED5445C1}" destId="{04F6E306-7C7B-4D6C-A01A-80BFB5559872}" srcOrd="0" destOrd="0" presId="urn:microsoft.com/office/officeart/2005/8/layout/cycle2"/>
    <dgm:cxn modelId="{2D9F425C-13AE-45F0-A5DD-088CC05E938E}" type="presParOf" srcId="{B03B6252-CEE6-47F1-92C3-2A23432213B2}" destId="{373552F5-F561-4406-83CD-140DC489283D}" srcOrd="2" destOrd="0" presId="urn:microsoft.com/office/officeart/2005/8/layout/cycle2"/>
    <dgm:cxn modelId="{748E75BA-621B-4FFB-991F-E1ACB8F4C9A8}" type="presParOf" srcId="{B03B6252-CEE6-47F1-92C3-2A23432213B2}" destId="{9C15850D-185F-4D33-A24D-0B69BD8E1BE0}" srcOrd="3" destOrd="0" presId="urn:microsoft.com/office/officeart/2005/8/layout/cycle2"/>
    <dgm:cxn modelId="{E3E6A1E1-DF81-4EE2-A6C0-D1CAB9017EC4}" type="presParOf" srcId="{9C15850D-185F-4D33-A24D-0B69BD8E1BE0}" destId="{4BFD0AE2-ECD3-4188-9C04-E43D1C980C1E}" srcOrd="0" destOrd="0" presId="urn:microsoft.com/office/officeart/2005/8/layout/cycle2"/>
    <dgm:cxn modelId="{A84E1B8C-70C9-4846-ADAA-B9E2DBC87BEE}" type="presParOf" srcId="{B03B6252-CEE6-47F1-92C3-2A23432213B2}" destId="{1B77BC15-454A-4869-8701-9AB8E2B85004}" srcOrd="4" destOrd="0" presId="urn:microsoft.com/office/officeart/2005/8/layout/cycle2"/>
    <dgm:cxn modelId="{A070C3AA-D4B7-4175-B993-E7A666AC0841}" type="presParOf" srcId="{B03B6252-CEE6-47F1-92C3-2A23432213B2}" destId="{2F675714-D214-4C82-962D-DE8BA5F82DC5}" srcOrd="5" destOrd="0" presId="urn:microsoft.com/office/officeart/2005/8/layout/cycle2"/>
    <dgm:cxn modelId="{98AE28B6-0FAE-4D1F-9CA8-EB425BB3A9C4}" type="presParOf" srcId="{2F675714-D214-4C82-962D-DE8BA5F82DC5}" destId="{C8BD3ECF-3081-4AA7-A01E-C89783600ACA}" srcOrd="0" destOrd="0" presId="urn:microsoft.com/office/officeart/2005/8/layout/cycle2"/>
    <dgm:cxn modelId="{8C2CD8E5-A97C-477B-97D7-9B31334B17E6}" type="presParOf" srcId="{B03B6252-CEE6-47F1-92C3-2A23432213B2}" destId="{FF2551E8-3923-41EC-A1E7-807E4BC69C80}" srcOrd="6" destOrd="0" presId="urn:microsoft.com/office/officeart/2005/8/layout/cycle2"/>
    <dgm:cxn modelId="{EA35003A-0BCF-4CCE-81AA-3D40CD55A062}" type="presParOf" srcId="{B03B6252-CEE6-47F1-92C3-2A23432213B2}" destId="{5805CACF-2B4A-468C-9071-75B58D2BABBF}" srcOrd="7" destOrd="0" presId="urn:microsoft.com/office/officeart/2005/8/layout/cycle2"/>
    <dgm:cxn modelId="{9A85668C-2569-4D58-A48E-A12E867F8292}" type="presParOf" srcId="{5805CACF-2B4A-468C-9071-75B58D2BABBF}" destId="{83DEACD1-FEA8-4D56-B05F-469CBC812E05}"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DC2E0C-081E-4899-A902-C439ED607B8E}">
      <dsp:nvSpPr>
        <dsp:cNvPr id="0" name=""/>
        <dsp:cNvSpPr/>
      </dsp:nvSpPr>
      <dsp:spPr>
        <a:xfrm rot="4396374">
          <a:off x="5183771" y="1213056"/>
          <a:ext cx="5262428" cy="3669887"/>
        </a:xfrm>
        <a:prstGeom prst="swooshArrow">
          <a:avLst>
            <a:gd name="adj1" fmla="val 16310"/>
            <a:gd name="adj2" fmla="val 31370"/>
          </a:avLst>
        </a:prstGeom>
        <a:solidFill>
          <a:srgbClr val="97B6B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0CA2A2-343F-41FD-B5AA-B67F4F7DB24C}">
      <dsp:nvSpPr>
        <dsp:cNvPr id="0" name=""/>
        <dsp:cNvSpPr/>
      </dsp:nvSpPr>
      <dsp:spPr>
        <a:xfrm>
          <a:off x="7379731" y="1855622"/>
          <a:ext cx="132892" cy="132892"/>
        </a:xfrm>
        <a:prstGeom prst="ellipse">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B8BD32B-CBDF-4305-80C6-CDF4D29CD374}">
      <dsp:nvSpPr>
        <dsp:cNvPr id="0" name=""/>
        <dsp:cNvSpPr/>
      </dsp:nvSpPr>
      <dsp:spPr>
        <a:xfrm>
          <a:off x="8537117" y="2983992"/>
          <a:ext cx="132892" cy="132892"/>
        </a:xfrm>
        <a:prstGeom prst="ellipse">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6B81ADB-77A5-46FB-9441-5CCFA7E5BD3A}">
      <dsp:nvSpPr>
        <dsp:cNvPr id="0" name=""/>
        <dsp:cNvSpPr/>
      </dsp:nvSpPr>
      <dsp:spPr>
        <a:xfrm>
          <a:off x="1229183" y="57370"/>
          <a:ext cx="7560000" cy="975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b" anchorCtr="0">
          <a:noAutofit/>
        </a:bodyPr>
        <a:lstStyle/>
        <a:p>
          <a:pPr marL="0" lvl="0" indent="0" algn="ctr" defTabSz="1244600">
            <a:lnSpc>
              <a:spcPct val="90000"/>
            </a:lnSpc>
            <a:spcBef>
              <a:spcPct val="0"/>
            </a:spcBef>
            <a:spcAft>
              <a:spcPct val="35000"/>
            </a:spcAft>
            <a:buNone/>
          </a:pPr>
          <a:r>
            <a:rPr lang="es-ES" sz="2800" kern="1200" dirty="0" err="1">
              <a:solidFill>
                <a:schemeClr val="accent2"/>
              </a:solidFill>
              <a:latin typeface="DM Sans" pitchFamily="2" charset="0"/>
            </a:rPr>
            <a:t>What</a:t>
          </a:r>
          <a:r>
            <a:rPr lang="es-ES" sz="2800" kern="1200" dirty="0">
              <a:solidFill>
                <a:schemeClr val="accent2"/>
              </a:solidFill>
              <a:latin typeface="DM Sans" pitchFamily="2" charset="0"/>
            </a:rPr>
            <a:t> </a:t>
          </a:r>
          <a:r>
            <a:rPr lang="es-ES" sz="2800" kern="1200" dirty="0" err="1">
              <a:solidFill>
                <a:schemeClr val="accent2"/>
              </a:solidFill>
              <a:latin typeface="DM Sans" pitchFamily="2" charset="0"/>
            </a:rPr>
            <a:t>is</a:t>
          </a:r>
          <a:r>
            <a:rPr lang="es-ES" sz="2800" kern="1200" dirty="0">
              <a:solidFill>
                <a:schemeClr val="accent2"/>
              </a:solidFill>
              <a:latin typeface="DM Sans" pitchFamily="2" charset="0"/>
            </a:rPr>
            <a:t> </a:t>
          </a:r>
          <a:r>
            <a:rPr lang="es-ES" sz="2800" kern="1200" dirty="0" err="1">
              <a:solidFill>
                <a:schemeClr val="accent2"/>
              </a:solidFill>
              <a:latin typeface="DM Sans" pitchFamily="2" charset="0"/>
            </a:rPr>
            <a:t>the</a:t>
          </a:r>
          <a:r>
            <a:rPr lang="es-ES" sz="2800" kern="1200" dirty="0">
              <a:solidFill>
                <a:schemeClr val="accent2"/>
              </a:solidFill>
              <a:latin typeface="DM Sans" pitchFamily="2" charset="0"/>
            </a:rPr>
            <a:t> </a:t>
          </a:r>
          <a:r>
            <a:rPr lang="es-ES" sz="2800" kern="1200" dirty="0" err="1">
              <a:solidFill>
                <a:schemeClr val="accent2"/>
              </a:solidFill>
              <a:latin typeface="DM Sans" pitchFamily="2" charset="0"/>
            </a:rPr>
            <a:t>root</a:t>
          </a:r>
          <a:r>
            <a:rPr lang="es-ES" sz="2800" kern="1200" dirty="0">
              <a:solidFill>
                <a:schemeClr val="accent2"/>
              </a:solidFill>
              <a:latin typeface="DM Sans" pitchFamily="2" charset="0"/>
            </a:rPr>
            <a:t> cause </a:t>
          </a:r>
          <a:r>
            <a:rPr lang="es-ES" sz="2800" kern="1200" dirty="0" err="1">
              <a:solidFill>
                <a:schemeClr val="accent2"/>
              </a:solidFill>
              <a:latin typeface="DM Sans" pitchFamily="2" charset="0"/>
            </a:rPr>
            <a:t>of</a:t>
          </a:r>
          <a:r>
            <a:rPr lang="es-ES" sz="2800" kern="1200" dirty="0">
              <a:solidFill>
                <a:schemeClr val="accent2"/>
              </a:solidFill>
              <a:latin typeface="DM Sans" pitchFamily="2" charset="0"/>
            </a:rPr>
            <a:t> </a:t>
          </a:r>
          <a:r>
            <a:rPr lang="es-ES" sz="2800" kern="1200" dirty="0" err="1">
              <a:solidFill>
                <a:schemeClr val="accent2"/>
              </a:solidFill>
              <a:latin typeface="DM Sans" pitchFamily="2" charset="0"/>
            </a:rPr>
            <a:t>your</a:t>
          </a:r>
          <a:r>
            <a:rPr lang="es-ES" sz="2800" kern="1200" dirty="0">
              <a:solidFill>
                <a:schemeClr val="accent2"/>
              </a:solidFill>
              <a:latin typeface="DM Sans" pitchFamily="2" charset="0"/>
            </a:rPr>
            <a:t> </a:t>
          </a:r>
          <a:r>
            <a:rPr lang="es-ES" sz="2800" kern="1200" dirty="0" err="1">
              <a:solidFill>
                <a:schemeClr val="accent2"/>
              </a:solidFill>
              <a:latin typeface="DM Sans" pitchFamily="2" charset="0"/>
            </a:rPr>
            <a:t>wakest</a:t>
          </a:r>
          <a:r>
            <a:rPr lang="es-ES" sz="2800" kern="1200" dirty="0">
              <a:solidFill>
                <a:schemeClr val="accent2"/>
              </a:solidFill>
              <a:latin typeface="DM Sans" pitchFamily="2" charset="0"/>
            </a:rPr>
            <a:t> área?</a:t>
          </a:r>
        </a:p>
      </dsp:txBody>
      <dsp:txXfrm>
        <a:off x="1229183" y="57370"/>
        <a:ext cx="7560000" cy="975360"/>
      </dsp:txXfrm>
    </dsp:sp>
    <dsp:sp modelId="{22B3759A-67A6-42FE-893F-E0F35B3AEC57}">
      <dsp:nvSpPr>
        <dsp:cNvPr id="0" name=""/>
        <dsp:cNvSpPr/>
      </dsp:nvSpPr>
      <dsp:spPr>
        <a:xfrm>
          <a:off x="8158189" y="1352868"/>
          <a:ext cx="7920010" cy="975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l" defTabSz="1244600">
            <a:lnSpc>
              <a:spcPct val="90000"/>
            </a:lnSpc>
            <a:spcBef>
              <a:spcPct val="0"/>
            </a:spcBef>
            <a:spcAft>
              <a:spcPct val="35000"/>
            </a:spcAft>
            <a:buNone/>
          </a:pPr>
          <a:r>
            <a:rPr lang="es-ES" sz="2800" kern="1200" dirty="0" err="1">
              <a:solidFill>
                <a:schemeClr val="accent1">
                  <a:lumMod val="75000"/>
                </a:schemeClr>
              </a:solidFill>
              <a:latin typeface="DM Sans" pitchFamily="2" charset="0"/>
            </a:rPr>
            <a:t>Is</a:t>
          </a:r>
          <a:r>
            <a:rPr lang="es-ES" sz="2800" kern="1200" dirty="0">
              <a:solidFill>
                <a:schemeClr val="accent1">
                  <a:lumMod val="75000"/>
                </a:schemeClr>
              </a:solidFill>
              <a:latin typeface="DM Sans" pitchFamily="2" charset="0"/>
            </a:rPr>
            <a:t> </a:t>
          </a:r>
          <a:r>
            <a:rPr lang="es-ES" sz="2800" kern="1200" dirty="0" err="1">
              <a:solidFill>
                <a:schemeClr val="accent1">
                  <a:lumMod val="75000"/>
                </a:schemeClr>
              </a:solidFill>
              <a:latin typeface="DM Sans" pitchFamily="2" charset="0"/>
            </a:rPr>
            <a:t>it</a:t>
          </a:r>
          <a:r>
            <a:rPr lang="es-ES" sz="2800" kern="1200" dirty="0">
              <a:solidFill>
                <a:schemeClr val="accent1">
                  <a:lumMod val="75000"/>
                </a:schemeClr>
              </a:solidFill>
              <a:latin typeface="DM Sans" pitchFamily="2" charset="0"/>
            </a:rPr>
            <a:t> a </a:t>
          </a:r>
          <a:r>
            <a:rPr lang="es-ES" sz="2800" kern="1200" dirty="0" err="1">
              <a:solidFill>
                <a:schemeClr val="accent1">
                  <a:lumMod val="75000"/>
                </a:schemeClr>
              </a:solidFill>
              <a:latin typeface="DM Sans" pitchFamily="2" charset="0"/>
            </a:rPr>
            <a:t>lack</a:t>
          </a:r>
          <a:r>
            <a:rPr lang="es-ES" sz="2800" kern="1200" dirty="0">
              <a:solidFill>
                <a:schemeClr val="accent1">
                  <a:lumMod val="75000"/>
                </a:schemeClr>
              </a:solidFill>
              <a:latin typeface="DM Sans" pitchFamily="2" charset="0"/>
            </a:rPr>
            <a:t> </a:t>
          </a:r>
          <a:r>
            <a:rPr lang="es-ES" sz="2800" kern="1200" dirty="0" err="1">
              <a:solidFill>
                <a:schemeClr val="accent1">
                  <a:lumMod val="75000"/>
                </a:schemeClr>
              </a:solidFill>
              <a:latin typeface="DM Sans" pitchFamily="2" charset="0"/>
            </a:rPr>
            <a:t>of</a:t>
          </a:r>
          <a:r>
            <a:rPr lang="es-ES" sz="2800" kern="1200" dirty="0">
              <a:solidFill>
                <a:schemeClr val="accent1">
                  <a:lumMod val="75000"/>
                </a:schemeClr>
              </a:solidFill>
              <a:latin typeface="DM Sans" pitchFamily="2" charset="0"/>
            </a:rPr>
            <a:t> </a:t>
          </a:r>
          <a:r>
            <a:rPr lang="es-ES" sz="2800" kern="1200" dirty="0" err="1">
              <a:solidFill>
                <a:schemeClr val="accent1">
                  <a:lumMod val="75000"/>
                </a:schemeClr>
              </a:solidFill>
              <a:latin typeface="DM Sans" pitchFamily="2" charset="0"/>
            </a:rPr>
            <a:t>strategy</a:t>
          </a:r>
          <a:r>
            <a:rPr lang="es-ES" sz="2800" kern="1200" dirty="0">
              <a:solidFill>
                <a:schemeClr val="accent1">
                  <a:lumMod val="75000"/>
                </a:schemeClr>
              </a:solidFill>
              <a:latin typeface="DM Sans" pitchFamily="2" charset="0"/>
            </a:rPr>
            <a:t>, </a:t>
          </a:r>
          <a:r>
            <a:rPr lang="es-ES" sz="2800" kern="1200" dirty="0" err="1">
              <a:solidFill>
                <a:schemeClr val="accent1">
                  <a:lumMod val="75000"/>
                </a:schemeClr>
              </a:solidFill>
              <a:latin typeface="DM Sans" pitchFamily="2" charset="0"/>
            </a:rPr>
            <a:t>skills</a:t>
          </a:r>
          <a:r>
            <a:rPr lang="es-ES" sz="2800" kern="1200" dirty="0">
              <a:solidFill>
                <a:schemeClr val="accent1">
                  <a:lumMod val="75000"/>
                </a:schemeClr>
              </a:solidFill>
              <a:latin typeface="DM Sans" pitchFamily="2" charset="0"/>
            </a:rPr>
            <a:t>, </a:t>
          </a:r>
          <a:r>
            <a:rPr lang="es-ES" sz="2800" kern="1200" dirty="0" err="1">
              <a:solidFill>
                <a:schemeClr val="accent1">
                  <a:lumMod val="75000"/>
                </a:schemeClr>
              </a:solidFill>
              <a:latin typeface="DM Sans" pitchFamily="2" charset="0"/>
            </a:rPr>
            <a:t>or</a:t>
          </a:r>
          <a:r>
            <a:rPr lang="es-ES" sz="2800" kern="1200" dirty="0">
              <a:solidFill>
                <a:schemeClr val="accent1">
                  <a:lumMod val="75000"/>
                </a:schemeClr>
              </a:solidFill>
              <a:latin typeface="DM Sans" pitchFamily="2" charset="0"/>
            </a:rPr>
            <a:t> </a:t>
          </a:r>
          <a:r>
            <a:rPr lang="es-ES" sz="2800" kern="1200" dirty="0" err="1">
              <a:solidFill>
                <a:schemeClr val="accent1">
                  <a:lumMod val="75000"/>
                </a:schemeClr>
              </a:solidFill>
              <a:latin typeface="DM Sans" pitchFamily="2" charset="0"/>
            </a:rPr>
            <a:t>resources</a:t>
          </a:r>
          <a:r>
            <a:rPr lang="es-ES" sz="2800" kern="1200" dirty="0">
              <a:solidFill>
                <a:schemeClr val="accent1">
                  <a:lumMod val="75000"/>
                </a:schemeClr>
              </a:solidFill>
              <a:latin typeface="DM Sans" pitchFamily="2" charset="0"/>
            </a:rPr>
            <a:t>?</a:t>
          </a:r>
        </a:p>
      </dsp:txBody>
      <dsp:txXfrm>
        <a:off x="8158189" y="1352868"/>
        <a:ext cx="7920010" cy="975360"/>
      </dsp:txXfrm>
    </dsp:sp>
    <dsp:sp modelId="{57195D1A-3E3A-4C93-AFF9-6316C1A1D253}">
      <dsp:nvSpPr>
        <dsp:cNvPr id="0" name=""/>
        <dsp:cNvSpPr/>
      </dsp:nvSpPr>
      <dsp:spPr>
        <a:xfrm>
          <a:off x="609600" y="2971804"/>
          <a:ext cx="7559994" cy="975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r" defTabSz="1244600">
            <a:lnSpc>
              <a:spcPct val="90000"/>
            </a:lnSpc>
            <a:spcBef>
              <a:spcPct val="0"/>
            </a:spcBef>
            <a:spcAft>
              <a:spcPct val="35000"/>
            </a:spcAft>
            <a:buNone/>
          </a:pPr>
          <a:r>
            <a:rPr lang="es-ES" sz="2800" kern="1200" dirty="0" err="1">
              <a:latin typeface="DM Sans" pitchFamily="2" charset="0"/>
            </a:rPr>
            <a:t>Is</a:t>
          </a:r>
          <a:r>
            <a:rPr lang="es-ES" sz="2800" kern="1200" dirty="0">
              <a:latin typeface="DM Sans" pitchFamily="2" charset="0"/>
            </a:rPr>
            <a:t> </a:t>
          </a:r>
          <a:r>
            <a:rPr lang="es-ES" sz="2800" kern="1200" dirty="0" err="1">
              <a:latin typeface="DM Sans" pitchFamily="2" charset="0"/>
            </a:rPr>
            <a:t>this</a:t>
          </a:r>
          <a:r>
            <a:rPr lang="es-ES" sz="2800" kern="1200" dirty="0">
              <a:latin typeface="DM Sans" pitchFamily="2" charset="0"/>
            </a:rPr>
            <a:t> </a:t>
          </a:r>
          <a:r>
            <a:rPr lang="es-ES" sz="2800" kern="1200" dirty="0" err="1">
              <a:latin typeface="DM Sans" pitchFamily="2" charset="0"/>
            </a:rPr>
            <a:t>issue</a:t>
          </a:r>
          <a:r>
            <a:rPr lang="es-ES" sz="2800" kern="1200" dirty="0">
              <a:latin typeface="DM Sans" pitchFamily="2" charset="0"/>
            </a:rPr>
            <a:t> </a:t>
          </a:r>
          <a:r>
            <a:rPr lang="es-ES" sz="2800" kern="1200" dirty="0" err="1">
              <a:latin typeface="DM Sans" pitchFamily="2" charset="0"/>
            </a:rPr>
            <a:t>isolated</a:t>
          </a:r>
          <a:r>
            <a:rPr lang="es-ES" sz="2800" kern="1200" dirty="0">
              <a:latin typeface="DM Sans" pitchFamily="2" charset="0"/>
            </a:rPr>
            <a:t> </a:t>
          </a:r>
          <a:r>
            <a:rPr lang="es-ES" sz="2800" kern="1200" dirty="0" err="1">
              <a:latin typeface="DM Sans" pitchFamily="2" charset="0"/>
            </a:rPr>
            <a:t>or</a:t>
          </a:r>
          <a:r>
            <a:rPr lang="es-ES" sz="2800" kern="1200" dirty="0">
              <a:latin typeface="DM Sans" pitchFamily="2" charset="0"/>
            </a:rPr>
            <a:t> </a:t>
          </a:r>
          <a:r>
            <a:rPr lang="es-ES" sz="2800" kern="1200" dirty="0" err="1">
              <a:latin typeface="DM Sans" pitchFamily="2" charset="0"/>
            </a:rPr>
            <a:t>systemic</a:t>
          </a:r>
          <a:r>
            <a:rPr lang="es-ES" sz="2800" kern="1200" dirty="0">
              <a:latin typeface="DM Sans" pitchFamily="2" charset="0"/>
            </a:rPr>
            <a:t>?</a:t>
          </a:r>
        </a:p>
      </dsp:txBody>
      <dsp:txXfrm>
        <a:off x="609600" y="2971804"/>
        <a:ext cx="7559994" cy="975360"/>
      </dsp:txXfrm>
    </dsp:sp>
    <dsp:sp modelId="{F7D43EB6-CDE1-4BBA-B428-B7AC44592FAA}">
      <dsp:nvSpPr>
        <dsp:cNvPr id="0" name=""/>
        <dsp:cNvSpPr/>
      </dsp:nvSpPr>
      <dsp:spPr>
        <a:xfrm>
          <a:off x="6080196" y="5120640"/>
          <a:ext cx="7559994" cy="975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t" anchorCtr="0">
          <a:noAutofit/>
        </a:bodyPr>
        <a:lstStyle/>
        <a:p>
          <a:pPr marL="0" lvl="0" indent="0" algn="ctr" defTabSz="1244600">
            <a:lnSpc>
              <a:spcPct val="90000"/>
            </a:lnSpc>
            <a:spcBef>
              <a:spcPct val="0"/>
            </a:spcBef>
            <a:spcAft>
              <a:spcPct val="35000"/>
            </a:spcAft>
            <a:buNone/>
          </a:pPr>
          <a:r>
            <a:rPr lang="es-ES" sz="2800" kern="1200" dirty="0" err="1">
              <a:solidFill>
                <a:schemeClr val="accent3"/>
              </a:solidFill>
              <a:latin typeface="DM Sans" pitchFamily="2" charset="0"/>
            </a:rPr>
            <a:t>What</a:t>
          </a:r>
          <a:r>
            <a:rPr lang="es-ES" sz="2800" kern="1200" dirty="0">
              <a:solidFill>
                <a:schemeClr val="accent3"/>
              </a:solidFill>
              <a:latin typeface="DM Sans" pitchFamily="2" charset="0"/>
            </a:rPr>
            <a:t> </a:t>
          </a:r>
          <a:r>
            <a:rPr lang="es-ES" sz="2800" kern="1200" dirty="0" err="1">
              <a:solidFill>
                <a:schemeClr val="accent3"/>
              </a:solidFill>
              <a:latin typeface="DM Sans" pitchFamily="2" charset="0"/>
            </a:rPr>
            <a:t>happens</a:t>
          </a:r>
          <a:r>
            <a:rPr lang="es-ES" sz="2800" kern="1200" dirty="0">
              <a:solidFill>
                <a:schemeClr val="accent3"/>
              </a:solidFill>
              <a:latin typeface="DM Sans" pitchFamily="2" charset="0"/>
            </a:rPr>
            <a:t> </a:t>
          </a:r>
          <a:r>
            <a:rPr lang="es-ES" sz="2800" kern="1200" dirty="0" err="1">
              <a:solidFill>
                <a:schemeClr val="accent3"/>
              </a:solidFill>
              <a:latin typeface="DM Sans" pitchFamily="2" charset="0"/>
            </a:rPr>
            <a:t>if</a:t>
          </a:r>
          <a:r>
            <a:rPr lang="es-ES" sz="2800" kern="1200" dirty="0">
              <a:solidFill>
                <a:schemeClr val="accent3"/>
              </a:solidFill>
              <a:latin typeface="DM Sans" pitchFamily="2" charset="0"/>
            </a:rPr>
            <a:t> </a:t>
          </a:r>
          <a:r>
            <a:rPr lang="es-ES" sz="2800" kern="1200" dirty="0" err="1">
              <a:solidFill>
                <a:schemeClr val="accent3"/>
              </a:solidFill>
              <a:latin typeface="DM Sans" pitchFamily="2" charset="0"/>
            </a:rPr>
            <a:t>this</a:t>
          </a:r>
          <a:r>
            <a:rPr lang="es-ES" sz="2800" kern="1200" dirty="0">
              <a:solidFill>
                <a:schemeClr val="accent3"/>
              </a:solidFill>
              <a:latin typeface="DM Sans" pitchFamily="2" charset="0"/>
            </a:rPr>
            <a:t> </a:t>
          </a:r>
          <a:r>
            <a:rPr lang="es-ES" sz="2800" kern="1200" dirty="0" err="1">
              <a:solidFill>
                <a:schemeClr val="accent3"/>
              </a:solidFill>
              <a:latin typeface="DM Sans" pitchFamily="2" charset="0"/>
            </a:rPr>
            <a:t>is</a:t>
          </a:r>
          <a:r>
            <a:rPr lang="es-ES" sz="2800" kern="1200" dirty="0">
              <a:solidFill>
                <a:schemeClr val="accent3"/>
              </a:solidFill>
              <a:latin typeface="DM Sans" pitchFamily="2" charset="0"/>
            </a:rPr>
            <a:t> </a:t>
          </a:r>
          <a:r>
            <a:rPr lang="es-ES" sz="2800" kern="1200" dirty="0" err="1">
              <a:solidFill>
                <a:schemeClr val="accent3"/>
              </a:solidFill>
              <a:latin typeface="DM Sans" pitchFamily="2" charset="0"/>
            </a:rPr>
            <a:t>not</a:t>
          </a:r>
          <a:r>
            <a:rPr lang="es-ES" sz="2800" kern="1200" dirty="0">
              <a:solidFill>
                <a:schemeClr val="accent3"/>
              </a:solidFill>
              <a:latin typeface="DM Sans" pitchFamily="2" charset="0"/>
            </a:rPr>
            <a:t> </a:t>
          </a:r>
          <a:r>
            <a:rPr lang="es-ES" sz="2800" kern="1200" dirty="0" err="1">
              <a:solidFill>
                <a:schemeClr val="accent3"/>
              </a:solidFill>
              <a:latin typeface="DM Sans" pitchFamily="2" charset="0"/>
            </a:rPr>
            <a:t>addressed</a:t>
          </a:r>
          <a:r>
            <a:rPr lang="es-ES" sz="2800" kern="1200" dirty="0">
              <a:solidFill>
                <a:schemeClr val="accent3"/>
              </a:solidFill>
              <a:latin typeface="DM Sans" pitchFamily="2" charset="0"/>
            </a:rPr>
            <a:t>?</a:t>
          </a:r>
        </a:p>
      </dsp:txBody>
      <dsp:txXfrm>
        <a:off x="6080196" y="5120640"/>
        <a:ext cx="7559994" cy="9753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BB8AA5-67FE-4FF5-876F-5B6325CF0B33}">
      <dsp:nvSpPr>
        <dsp:cNvPr id="0" name=""/>
        <dsp:cNvSpPr/>
      </dsp:nvSpPr>
      <dsp:spPr>
        <a:xfrm>
          <a:off x="10782" y="330061"/>
          <a:ext cx="3222798" cy="1933679"/>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kern="1200" dirty="0">
              <a:latin typeface="DM Sans" pitchFamily="2" charset="0"/>
            </a:rPr>
            <a:t>1.</a:t>
          </a:r>
        </a:p>
        <a:p>
          <a:pPr marL="0" lvl="0" indent="0" algn="ctr" defTabSz="1244600">
            <a:lnSpc>
              <a:spcPct val="90000"/>
            </a:lnSpc>
            <a:spcBef>
              <a:spcPct val="0"/>
            </a:spcBef>
            <a:spcAft>
              <a:spcPct val="35000"/>
            </a:spcAft>
            <a:buNone/>
          </a:pPr>
          <a:r>
            <a:rPr lang="es-ES" sz="2800" kern="1200" dirty="0">
              <a:latin typeface="DM Sans" pitchFamily="2" charset="0"/>
            </a:rPr>
            <a:t> </a:t>
          </a:r>
          <a:r>
            <a:rPr lang="es-ES" sz="2800" kern="1200" dirty="0" err="1">
              <a:latin typeface="DM Sans" pitchFamily="2" charset="0"/>
            </a:rPr>
            <a:t>Select</a:t>
          </a:r>
          <a:r>
            <a:rPr lang="es-ES" sz="2800" kern="1200" dirty="0">
              <a:latin typeface="DM Sans" pitchFamily="2" charset="0"/>
            </a:rPr>
            <a:t> ONE </a:t>
          </a:r>
          <a:r>
            <a:rPr lang="es-ES" sz="2800" kern="1200" dirty="0" err="1">
              <a:latin typeface="DM Sans" pitchFamily="2" charset="0"/>
            </a:rPr>
            <a:t>priority</a:t>
          </a:r>
          <a:r>
            <a:rPr lang="es-ES" sz="2800" kern="1200" dirty="0">
              <a:latin typeface="DM Sans" pitchFamily="2" charset="0"/>
            </a:rPr>
            <a:t> </a:t>
          </a:r>
          <a:r>
            <a:rPr lang="es-ES" sz="2800" kern="1200" dirty="0" err="1">
              <a:latin typeface="DM Sans" pitchFamily="2" charset="0"/>
            </a:rPr>
            <a:t>dimension</a:t>
          </a:r>
          <a:endParaRPr lang="es-ES" sz="2800" kern="1200" dirty="0">
            <a:latin typeface="DM Sans" pitchFamily="2" charset="0"/>
          </a:endParaRPr>
        </a:p>
      </dsp:txBody>
      <dsp:txXfrm>
        <a:off x="67418" y="386697"/>
        <a:ext cx="3109526" cy="1820407"/>
      </dsp:txXfrm>
    </dsp:sp>
    <dsp:sp modelId="{83AC1323-557F-4557-BCDA-B74BED458C70}">
      <dsp:nvSpPr>
        <dsp:cNvPr id="0" name=""/>
        <dsp:cNvSpPr/>
      </dsp:nvSpPr>
      <dsp:spPr>
        <a:xfrm>
          <a:off x="3517187" y="897273"/>
          <a:ext cx="683233" cy="799254"/>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es-ES" sz="2800" kern="1200">
            <a:latin typeface="DM Sans" pitchFamily="2" charset="0"/>
          </a:endParaRPr>
        </a:p>
      </dsp:txBody>
      <dsp:txXfrm>
        <a:off x="3517187" y="1057124"/>
        <a:ext cx="478263" cy="479552"/>
      </dsp:txXfrm>
    </dsp:sp>
    <dsp:sp modelId="{4178C21F-4D79-438C-87C2-5719B113B298}">
      <dsp:nvSpPr>
        <dsp:cNvPr id="0" name=""/>
        <dsp:cNvSpPr/>
      </dsp:nvSpPr>
      <dsp:spPr>
        <a:xfrm>
          <a:off x="4522700" y="330061"/>
          <a:ext cx="3222798" cy="1933679"/>
        </a:xfrm>
        <a:prstGeom prst="roundRect">
          <a:avLst>
            <a:gd name="adj" fmla="val 10000"/>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kern="1200" dirty="0">
              <a:latin typeface="DM Sans" pitchFamily="2" charset="0"/>
            </a:rPr>
            <a:t>2.</a:t>
          </a:r>
        </a:p>
        <a:p>
          <a:pPr marL="0" lvl="0" indent="0" algn="ctr" defTabSz="1244600">
            <a:lnSpc>
              <a:spcPct val="90000"/>
            </a:lnSpc>
            <a:spcBef>
              <a:spcPct val="0"/>
            </a:spcBef>
            <a:spcAft>
              <a:spcPct val="35000"/>
            </a:spcAft>
            <a:buNone/>
          </a:pPr>
          <a:r>
            <a:rPr lang="es-ES" sz="2800" kern="1200" dirty="0">
              <a:latin typeface="DM Sans" pitchFamily="2" charset="0"/>
            </a:rPr>
            <a:t>Define 2–3 concrete </a:t>
          </a:r>
          <a:r>
            <a:rPr lang="es-ES" sz="2800" kern="1200" dirty="0" err="1">
              <a:latin typeface="DM Sans" pitchFamily="2" charset="0"/>
            </a:rPr>
            <a:t>actions</a:t>
          </a:r>
          <a:endParaRPr lang="es-ES" sz="2800" kern="1200" dirty="0">
            <a:latin typeface="DM Sans" pitchFamily="2" charset="0"/>
          </a:endParaRPr>
        </a:p>
      </dsp:txBody>
      <dsp:txXfrm>
        <a:off x="4579336" y="386697"/>
        <a:ext cx="3109526" cy="1820407"/>
      </dsp:txXfrm>
    </dsp:sp>
    <dsp:sp modelId="{6AB44580-248A-48D5-98C4-83EB02F7D84B}">
      <dsp:nvSpPr>
        <dsp:cNvPr id="0" name=""/>
        <dsp:cNvSpPr/>
      </dsp:nvSpPr>
      <dsp:spPr>
        <a:xfrm>
          <a:off x="8029105" y="897273"/>
          <a:ext cx="683233" cy="799254"/>
        </a:xfrm>
        <a:prstGeom prst="rightArrow">
          <a:avLst>
            <a:gd name="adj1" fmla="val 60000"/>
            <a:gd name="adj2" fmla="val 50000"/>
          </a:avLst>
        </a:prstGeom>
        <a:solidFill>
          <a:schemeClr val="accent3">
            <a:hueOff val="3750088"/>
            <a:satOff val="-5627"/>
            <a:lumOff val="-91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es-ES" sz="2800" kern="1200">
            <a:latin typeface="DM Sans" pitchFamily="2" charset="0"/>
          </a:endParaRPr>
        </a:p>
      </dsp:txBody>
      <dsp:txXfrm>
        <a:off x="8029105" y="1057124"/>
        <a:ext cx="478263" cy="479552"/>
      </dsp:txXfrm>
    </dsp:sp>
    <dsp:sp modelId="{FCBA42BC-626A-4C7D-B8EB-1E9E663B5D06}">
      <dsp:nvSpPr>
        <dsp:cNvPr id="0" name=""/>
        <dsp:cNvSpPr/>
      </dsp:nvSpPr>
      <dsp:spPr>
        <a:xfrm>
          <a:off x="9034618" y="330061"/>
          <a:ext cx="3222798" cy="1933679"/>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kern="1200" dirty="0">
              <a:latin typeface="DM Sans" pitchFamily="2" charset="0"/>
            </a:rPr>
            <a:t>3. </a:t>
          </a:r>
        </a:p>
        <a:p>
          <a:pPr marL="0" lvl="0" indent="0" algn="ctr" defTabSz="1244600">
            <a:lnSpc>
              <a:spcPct val="90000"/>
            </a:lnSpc>
            <a:spcBef>
              <a:spcPct val="0"/>
            </a:spcBef>
            <a:spcAft>
              <a:spcPct val="35000"/>
            </a:spcAft>
            <a:buNone/>
          </a:pPr>
          <a:r>
            <a:rPr lang="es-ES" sz="2800" kern="1200" dirty="0" err="1">
              <a:latin typeface="DM Sans" pitchFamily="2" charset="0"/>
            </a:rPr>
            <a:t>Assign</a:t>
          </a:r>
          <a:r>
            <a:rPr lang="es-ES" sz="2800" kern="1200" dirty="0">
              <a:latin typeface="DM Sans" pitchFamily="2" charset="0"/>
            </a:rPr>
            <a:t> </a:t>
          </a:r>
          <a:r>
            <a:rPr lang="es-ES" sz="2800" kern="1200" dirty="0" err="1">
              <a:latin typeface="DM Sans" pitchFamily="2" charset="0"/>
            </a:rPr>
            <a:t>responsibility</a:t>
          </a:r>
          <a:endParaRPr lang="es-ES" sz="2800" kern="1200" dirty="0">
            <a:latin typeface="DM Sans" pitchFamily="2" charset="0"/>
          </a:endParaRPr>
        </a:p>
      </dsp:txBody>
      <dsp:txXfrm>
        <a:off x="9091254" y="386697"/>
        <a:ext cx="3109526" cy="1820407"/>
      </dsp:txXfrm>
    </dsp:sp>
    <dsp:sp modelId="{8C4C3856-B034-48BA-BE6C-0AC3F98F90D4}">
      <dsp:nvSpPr>
        <dsp:cNvPr id="0" name=""/>
        <dsp:cNvSpPr/>
      </dsp:nvSpPr>
      <dsp:spPr>
        <a:xfrm rot="5400000">
          <a:off x="10304401" y="2489336"/>
          <a:ext cx="683233" cy="799254"/>
        </a:xfrm>
        <a:prstGeom prst="rightArrow">
          <a:avLst>
            <a:gd name="adj1" fmla="val 60000"/>
            <a:gd name="adj2" fmla="val 50000"/>
          </a:avLst>
        </a:prstGeom>
        <a:solidFill>
          <a:schemeClr val="accent3">
            <a:hueOff val="7500176"/>
            <a:satOff val="-11253"/>
            <a:lumOff val="-183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es-ES" sz="2800" kern="1200">
            <a:latin typeface="DM Sans" pitchFamily="2" charset="0"/>
          </a:endParaRPr>
        </a:p>
      </dsp:txBody>
      <dsp:txXfrm rot="-5400000">
        <a:off x="10406242" y="2547346"/>
        <a:ext cx="479552" cy="478263"/>
      </dsp:txXfrm>
    </dsp:sp>
    <dsp:sp modelId="{89EB735E-8FA5-47DA-B1BC-6E4A8FF0BFC8}">
      <dsp:nvSpPr>
        <dsp:cNvPr id="0" name=""/>
        <dsp:cNvSpPr/>
      </dsp:nvSpPr>
      <dsp:spPr>
        <a:xfrm>
          <a:off x="9034618" y="3552859"/>
          <a:ext cx="3222798" cy="1933679"/>
        </a:xfrm>
        <a:prstGeom prst="roundRect">
          <a:avLst>
            <a:gd name="adj" fmla="val 10000"/>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kern="1200" dirty="0">
              <a:latin typeface="DM Sans" pitchFamily="2" charset="0"/>
            </a:rPr>
            <a:t>4. </a:t>
          </a:r>
        </a:p>
        <a:p>
          <a:pPr marL="0" lvl="0" indent="0" algn="ctr" defTabSz="1244600">
            <a:lnSpc>
              <a:spcPct val="90000"/>
            </a:lnSpc>
            <a:spcBef>
              <a:spcPct val="0"/>
            </a:spcBef>
            <a:spcAft>
              <a:spcPct val="35000"/>
            </a:spcAft>
            <a:buNone/>
          </a:pPr>
          <a:r>
            <a:rPr lang="es-ES" sz="2800" kern="1200" dirty="0">
              <a:latin typeface="DM Sans" pitchFamily="2" charset="0"/>
            </a:rPr>
            <a:t>Set a timeline</a:t>
          </a:r>
        </a:p>
      </dsp:txBody>
      <dsp:txXfrm>
        <a:off x="9091254" y="3609495"/>
        <a:ext cx="3109526" cy="1820407"/>
      </dsp:txXfrm>
    </dsp:sp>
    <dsp:sp modelId="{C69C31DE-AAA1-44F6-A5EB-88F4437DD2E7}">
      <dsp:nvSpPr>
        <dsp:cNvPr id="0" name=""/>
        <dsp:cNvSpPr/>
      </dsp:nvSpPr>
      <dsp:spPr>
        <a:xfrm rot="10800000">
          <a:off x="8067779" y="4120072"/>
          <a:ext cx="683233" cy="799254"/>
        </a:xfrm>
        <a:prstGeom prst="rightArrow">
          <a:avLst>
            <a:gd name="adj1" fmla="val 60000"/>
            <a:gd name="adj2" fmla="val 50000"/>
          </a:avLst>
        </a:prstGeom>
        <a:solidFill>
          <a:schemeClr val="accent3">
            <a:hueOff val="11250264"/>
            <a:satOff val="-16880"/>
            <a:lumOff val="-274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es-ES" sz="2800" kern="1200">
            <a:latin typeface="DM Sans" pitchFamily="2" charset="0"/>
          </a:endParaRPr>
        </a:p>
      </dsp:txBody>
      <dsp:txXfrm rot="10800000">
        <a:off x="8272749" y="4279923"/>
        <a:ext cx="478263" cy="479552"/>
      </dsp:txXfrm>
    </dsp:sp>
    <dsp:sp modelId="{53EC8C8E-E45E-441A-BF04-E1E3ED0EDFD3}">
      <dsp:nvSpPr>
        <dsp:cNvPr id="0" name=""/>
        <dsp:cNvSpPr/>
      </dsp:nvSpPr>
      <dsp:spPr>
        <a:xfrm>
          <a:off x="4522700" y="3552859"/>
          <a:ext cx="3222798" cy="1933679"/>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kern="1200" dirty="0">
              <a:latin typeface="DM Sans" pitchFamily="2" charset="0"/>
            </a:rPr>
            <a:t>5.</a:t>
          </a:r>
        </a:p>
        <a:p>
          <a:pPr marL="0" lvl="0" indent="0" algn="ctr" defTabSz="1244600">
            <a:lnSpc>
              <a:spcPct val="90000"/>
            </a:lnSpc>
            <a:spcBef>
              <a:spcPct val="0"/>
            </a:spcBef>
            <a:spcAft>
              <a:spcPct val="35000"/>
            </a:spcAft>
            <a:buNone/>
          </a:pPr>
          <a:r>
            <a:rPr lang="es-ES" sz="2800" kern="1200" dirty="0">
              <a:latin typeface="DM Sans" pitchFamily="2" charset="0"/>
            </a:rPr>
            <a:t>Define </a:t>
          </a:r>
          <a:r>
            <a:rPr lang="es-ES" sz="2800" kern="1200" dirty="0" err="1">
              <a:latin typeface="DM Sans" pitchFamily="2" charset="0"/>
            </a:rPr>
            <a:t>how</a:t>
          </a:r>
          <a:r>
            <a:rPr lang="es-ES" sz="2800" kern="1200" dirty="0">
              <a:latin typeface="DM Sans" pitchFamily="2" charset="0"/>
            </a:rPr>
            <a:t> </a:t>
          </a:r>
          <a:r>
            <a:rPr lang="es-ES" sz="2800" kern="1200" dirty="0" err="1">
              <a:latin typeface="DM Sans" pitchFamily="2" charset="0"/>
            </a:rPr>
            <a:t>you</a:t>
          </a:r>
          <a:r>
            <a:rPr lang="es-ES" sz="2800" kern="1200" dirty="0">
              <a:latin typeface="DM Sans" pitchFamily="2" charset="0"/>
            </a:rPr>
            <a:t> </a:t>
          </a:r>
          <a:r>
            <a:rPr lang="es-ES" sz="2800" kern="1200" dirty="0" err="1">
              <a:latin typeface="DM Sans" pitchFamily="2" charset="0"/>
            </a:rPr>
            <a:t>will</a:t>
          </a:r>
          <a:r>
            <a:rPr lang="es-ES" sz="2800" kern="1200" dirty="0">
              <a:latin typeface="DM Sans" pitchFamily="2" charset="0"/>
            </a:rPr>
            <a:t> </a:t>
          </a:r>
          <a:r>
            <a:rPr lang="es-ES" sz="2800" kern="1200" dirty="0" err="1">
              <a:latin typeface="DM Sans" pitchFamily="2" charset="0"/>
            </a:rPr>
            <a:t>measure</a:t>
          </a:r>
          <a:r>
            <a:rPr lang="es-ES" sz="2800" kern="1200" dirty="0">
              <a:latin typeface="DM Sans" pitchFamily="2" charset="0"/>
            </a:rPr>
            <a:t> </a:t>
          </a:r>
          <a:r>
            <a:rPr lang="es-ES" sz="2800" kern="1200" dirty="0" err="1">
              <a:latin typeface="DM Sans" pitchFamily="2" charset="0"/>
            </a:rPr>
            <a:t>progress</a:t>
          </a:r>
          <a:endParaRPr lang="es-ES" sz="2800" kern="1200" dirty="0">
            <a:latin typeface="DM Sans" pitchFamily="2" charset="0"/>
          </a:endParaRPr>
        </a:p>
      </dsp:txBody>
      <dsp:txXfrm>
        <a:off x="4579336" y="3609495"/>
        <a:ext cx="3109526" cy="182040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B55F83-C24C-4DB6-B896-9985EB6DE1AA}">
      <dsp:nvSpPr>
        <dsp:cNvPr id="0" name=""/>
        <dsp:cNvSpPr/>
      </dsp:nvSpPr>
      <dsp:spPr>
        <a:xfrm>
          <a:off x="3896134" y="1757"/>
          <a:ext cx="2113731" cy="2113731"/>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s-ES" sz="2400" b="1" kern="1200" dirty="0" err="1">
              <a:latin typeface="DM Sans" pitchFamily="2" charset="0"/>
            </a:rPr>
            <a:t>Assess</a:t>
          </a:r>
          <a:endParaRPr lang="es-ES" sz="2400" b="1" kern="1200" dirty="0">
            <a:latin typeface="DM Sans" pitchFamily="2" charset="0"/>
          </a:endParaRPr>
        </a:p>
      </dsp:txBody>
      <dsp:txXfrm>
        <a:off x="4205683" y="311306"/>
        <a:ext cx="1494633" cy="1494633"/>
      </dsp:txXfrm>
    </dsp:sp>
    <dsp:sp modelId="{AFE0C33A-C768-4080-81E4-062AED5445C1}">
      <dsp:nvSpPr>
        <dsp:cNvPr id="0" name=""/>
        <dsp:cNvSpPr/>
      </dsp:nvSpPr>
      <dsp:spPr>
        <a:xfrm rot="2700000">
          <a:off x="5782853" y="1812388"/>
          <a:ext cx="561207" cy="713384"/>
        </a:xfrm>
        <a:prstGeom prst="rightArrow">
          <a:avLst>
            <a:gd name="adj1" fmla="val 60000"/>
            <a:gd name="adj2" fmla="val 5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s-ES" sz="2400" b="1" kern="1200">
            <a:latin typeface="DM Sans" pitchFamily="2" charset="0"/>
          </a:endParaRPr>
        </a:p>
      </dsp:txBody>
      <dsp:txXfrm>
        <a:off x="5807509" y="1895540"/>
        <a:ext cx="392845" cy="428030"/>
      </dsp:txXfrm>
    </dsp:sp>
    <dsp:sp modelId="{373552F5-F561-4406-83CD-140DC489283D}">
      <dsp:nvSpPr>
        <dsp:cNvPr id="0" name=""/>
        <dsp:cNvSpPr/>
      </dsp:nvSpPr>
      <dsp:spPr>
        <a:xfrm>
          <a:off x="6139510" y="2245134"/>
          <a:ext cx="2113731" cy="2113731"/>
        </a:xfrm>
        <a:prstGeom prst="ellipse">
          <a:avLst/>
        </a:prstGeom>
        <a:gradFill rotWithShape="0">
          <a:gsLst>
            <a:gs pos="0">
              <a:schemeClr val="accent3">
                <a:hueOff val="3750088"/>
                <a:satOff val="-5627"/>
                <a:lumOff val="-915"/>
                <a:alphaOff val="0"/>
                <a:shade val="51000"/>
                <a:satMod val="130000"/>
              </a:schemeClr>
            </a:gs>
            <a:gs pos="80000">
              <a:schemeClr val="accent3">
                <a:hueOff val="3750088"/>
                <a:satOff val="-5627"/>
                <a:lumOff val="-915"/>
                <a:alphaOff val="0"/>
                <a:shade val="93000"/>
                <a:satMod val="130000"/>
              </a:schemeClr>
            </a:gs>
            <a:gs pos="100000">
              <a:schemeClr val="accent3">
                <a:hueOff val="3750088"/>
                <a:satOff val="-5627"/>
                <a:lumOff val="-91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s-ES" sz="2400" b="1" kern="1200" dirty="0" err="1">
              <a:latin typeface="DM Sans" pitchFamily="2" charset="0"/>
            </a:rPr>
            <a:t>Interpret</a:t>
          </a:r>
          <a:endParaRPr lang="es-ES" sz="2400" b="1" kern="1200" dirty="0">
            <a:latin typeface="DM Sans" pitchFamily="2" charset="0"/>
          </a:endParaRPr>
        </a:p>
      </dsp:txBody>
      <dsp:txXfrm>
        <a:off x="6449059" y="2554683"/>
        <a:ext cx="1494633" cy="1494633"/>
      </dsp:txXfrm>
    </dsp:sp>
    <dsp:sp modelId="{9C15850D-185F-4D33-A24D-0B69BD8E1BE0}">
      <dsp:nvSpPr>
        <dsp:cNvPr id="0" name=""/>
        <dsp:cNvSpPr/>
      </dsp:nvSpPr>
      <dsp:spPr>
        <a:xfrm rot="8100000">
          <a:off x="5805315" y="4055764"/>
          <a:ext cx="561207" cy="713384"/>
        </a:xfrm>
        <a:prstGeom prst="rightArrow">
          <a:avLst>
            <a:gd name="adj1" fmla="val 60000"/>
            <a:gd name="adj2" fmla="val 50000"/>
          </a:avLst>
        </a:prstGeom>
        <a:gradFill rotWithShape="0">
          <a:gsLst>
            <a:gs pos="0">
              <a:schemeClr val="accent3">
                <a:hueOff val="3750088"/>
                <a:satOff val="-5627"/>
                <a:lumOff val="-915"/>
                <a:alphaOff val="0"/>
                <a:shade val="51000"/>
                <a:satMod val="130000"/>
              </a:schemeClr>
            </a:gs>
            <a:gs pos="80000">
              <a:schemeClr val="accent3">
                <a:hueOff val="3750088"/>
                <a:satOff val="-5627"/>
                <a:lumOff val="-915"/>
                <a:alphaOff val="0"/>
                <a:shade val="93000"/>
                <a:satMod val="130000"/>
              </a:schemeClr>
            </a:gs>
            <a:gs pos="100000">
              <a:schemeClr val="accent3">
                <a:hueOff val="3750088"/>
                <a:satOff val="-5627"/>
                <a:lumOff val="-91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s-ES" sz="2400" b="1" kern="1200">
            <a:latin typeface="DM Sans" pitchFamily="2" charset="0"/>
          </a:endParaRPr>
        </a:p>
      </dsp:txBody>
      <dsp:txXfrm rot="10800000">
        <a:off x="5949021" y="4138916"/>
        <a:ext cx="392845" cy="428030"/>
      </dsp:txXfrm>
    </dsp:sp>
    <dsp:sp modelId="{1B77BC15-454A-4869-8701-9AB8E2B85004}">
      <dsp:nvSpPr>
        <dsp:cNvPr id="0" name=""/>
        <dsp:cNvSpPr/>
      </dsp:nvSpPr>
      <dsp:spPr>
        <a:xfrm>
          <a:off x="3896134" y="4488510"/>
          <a:ext cx="2113731" cy="2113731"/>
        </a:xfrm>
        <a:prstGeom prst="ellipse">
          <a:avLst/>
        </a:prstGeom>
        <a:gradFill rotWithShape="0">
          <a:gsLst>
            <a:gs pos="0">
              <a:schemeClr val="accent3">
                <a:hueOff val="7500176"/>
                <a:satOff val="-11253"/>
                <a:lumOff val="-1830"/>
                <a:alphaOff val="0"/>
                <a:shade val="51000"/>
                <a:satMod val="130000"/>
              </a:schemeClr>
            </a:gs>
            <a:gs pos="80000">
              <a:schemeClr val="accent3">
                <a:hueOff val="7500176"/>
                <a:satOff val="-11253"/>
                <a:lumOff val="-1830"/>
                <a:alphaOff val="0"/>
                <a:shade val="93000"/>
                <a:satMod val="130000"/>
              </a:schemeClr>
            </a:gs>
            <a:gs pos="100000">
              <a:schemeClr val="accent3">
                <a:hueOff val="7500176"/>
                <a:satOff val="-11253"/>
                <a:lumOff val="-183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s-ES" sz="2400" b="1" kern="1200" dirty="0" err="1">
              <a:latin typeface="DM Sans" pitchFamily="2" charset="0"/>
            </a:rPr>
            <a:t>Improve</a:t>
          </a:r>
          <a:endParaRPr lang="es-ES" sz="2400" b="1" kern="1200" dirty="0">
            <a:latin typeface="DM Sans" pitchFamily="2" charset="0"/>
          </a:endParaRPr>
        </a:p>
      </dsp:txBody>
      <dsp:txXfrm>
        <a:off x="4205683" y="4798059"/>
        <a:ext cx="1494633" cy="1494633"/>
      </dsp:txXfrm>
    </dsp:sp>
    <dsp:sp modelId="{2F675714-D214-4C82-962D-DE8BA5F82DC5}">
      <dsp:nvSpPr>
        <dsp:cNvPr id="0" name=""/>
        <dsp:cNvSpPr/>
      </dsp:nvSpPr>
      <dsp:spPr>
        <a:xfrm rot="13500000">
          <a:off x="3561939" y="4078227"/>
          <a:ext cx="561207" cy="713384"/>
        </a:xfrm>
        <a:prstGeom prst="rightArrow">
          <a:avLst>
            <a:gd name="adj1" fmla="val 60000"/>
            <a:gd name="adj2" fmla="val 50000"/>
          </a:avLst>
        </a:prstGeom>
        <a:gradFill rotWithShape="0">
          <a:gsLst>
            <a:gs pos="0">
              <a:schemeClr val="accent3">
                <a:hueOff val="7500176"/>
                <a:satOff val="-11253"/>
                <a:lumOff val="-1830"/>
                <a:alphaOff val="0"/>
                <a:shade val="51000"/>
                <a:satMod val="130000"/>
              </a:schemeClr>
            </a:gs>
            <a:gs pos="80000">
              <a:schemeClr val="accent3">
                <a:hueOff val="7500176"/>
                <a:satOff val="-11253"/>
                <a:lumOff val="-1830"/>
                <a:alphaOff val="0"/>
                <a:shade val="93000"/>
                <a:satMod val="130000"/>
              </a:schemeClr>
            </a:gs>
            <a:gs pos="100000">
              <a:schemeClr val="accent3">
                <a:hueOff val="7500176"/>
                <a:satOff val="-11253"/>
                <a:lumOff val="-183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s-ES" sz="2400" b="1" kern="1200">
            <a:latin typeface="DM Sans" pitchFamily="2" charset="0"/>
          </a:endParaRPr>
        </a:p>
      </dsp:txBody>
      <dsp:txXfrm rot="10800000">
        <a:off x="3705645" y="4280429"/>
        <a:ext cx="392845" cy="428030"/>
      </dsp:txXfrm>
    </dsp:sp>
    <dsp:sp modelId="{FF2551E8-3923-41EC-A1E7-807E4BC69C80}">
      <dsp:nvSpPr>
        <dsp:cNvPr id="0" name=""/>
        <dsp:cNvSpPr/>
      </dsp:nvSpPr>
      <dsp:spPr>
        <a:xfrm>
          <a:off x="1652757" y="2245134"/>
          <a:ext cx="2113731" cy="2113731"/>
        </a:xfrm>
        <a:prstGeom prst="ellipse">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s-ES" sz="2400" b="1" kern="1200" dirty="0">
              <a:latin typeface="DM Sans" pitchFamily="2" charset="0"/>
            </a:rPr>
            <a:t>Monitor</a:t>
          </a:r>
        </a:p>
      </dsp:txBody>
      <dsp:txXfrm>
        <a:off x="1962306" y="2554683"/>
        <a:ext cx="1494633" cy="1494633"/>
      </dsp:txXfrm>
    </dsp:sp>
    <dsp:sp modelId="{5805CACF-2B4A-468C-9071-75B58D2BABBF}">
      <dsp:nvSpPr>
        <dsp:cNvPr id="0" name=""/>
        <dsp:cNvSpPr/>
      </dsp:nvSpPr>
      <dsp:spPr>
        <a:xfrm rot="18900000">
          <a:off x="3539476" y="1834850"/>
          <a:ext cx="561207" cy="713384"/>
        </a:xfrm>
        <a:prstGeom prst="rightArrow">
          <a:avLst>
            <a:gd name="adj1" fmla="val 60000"/>
            <a:gd name="adj2" fmla="val 50000"/>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s-ES" sz="2400" b="1" kern="1200">
            <a:latin typeface="DM Sans" pitchFamily="2" charset="0"/>
          </a:endParaRPr>
        </a:p>
      </dsp:txBody>
      <dsp:txXfrm>
        <a:off x="3564132" y="2037052"/>
        <a:ext cx="392845" cy="428030"/>
      </dsp:txXfrm>
    </dsp:sp>
  </dsp:spTree>
</dsp:drawing>
</file>

<file path=ppt/diagrams/layout1.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5FCF8926-51E4-DAB3-2EE9-7AA1501E965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a:extLst>
              <a:ext uri="{FF2B5EF4-FFF2-40B4-BE49-F238E27FC236}">
                <a16:creationId xmlns:a16="http://schemas.microsoft.com/office/drawing/2014/main" id="{283955D2-1D89-E927-24FE-F5DB3628184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6A8D09E-D0C7-4473-A480-BD9139915595}" type="datetimeFigureOut">
              <a:rPr lang="es-ES" smtClean="0"/>
              <a:t>20/4/26</a:t>
            </a:fld>
            <a:endParaRPr lang="es-ES"/>
          </a:p>
        </p:txBody>
      </p:sp>
      <p:sp>
        <p:nvSpPr>
          <p:cNvPr id="4" name="Marcador de pie de página 3">
            <a:extLst>
              <a:ext uri="{FF2B5EF4-FFF2-40B4-BE49-F238E27FC236}">
                <a16:creationId xmlns:a16="http://schemas.microsoft.com/office/drawing/2014/main" id="{9F5DF09F-59D5-8A43-26D7-853C0964321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5" name="Marcador de número de diapositiva 4">
            <a:extLst>
              <a:ext uri="{FF2B5EF4-FFF2-40B4-BE49-F238E27FC236}">
                <a16:creationId xmlns:a16="http://schemas.microsoft.com/office/drawing/2014/main" id="{EAC24C9D-D6ED-4528-6F79-F6A12CBE82B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CCD1723-94C4-47E2-8E15-A82B8FC4530E}" type="slidenum">
              <a:rPr lang="es-ES" smtClean="0"/>
              <a:t>‹#›</a:t>
            </a:fld>
            <a:endParaRPr lang="es-ES"/>
          </a:p>
        </p:txBody>
      </p:sp>
    </p:spTree>
    <p:extLst>
      <p:ext uri="{BB962C8B-B14F-4D97-AF65-F5344CB8AC3E}">
        <p14:creationId xmlns:p14="http://schemas.microsoft.com/office/powerpoint/2010/main" val="26077473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6EF9F3-C35B-4C6E-91D2-B252836B3DB3}" type="datetimeFigureOut">
              <a:rPr lang="es-ES" smtClean="0"/>
              <a:t>20/4/26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EB3051-FD19-4F5D-8E47-C21ED752EF6E}" type="slidenum">
              <a:rPr lang="es-ES" smtClean="0"/>
              <a:t>‹#›</a:t>
            </a:fld>
            <a:endParaRPr lang="es-ES"/>
          </a:p>
        </p:txBody>
      </p:sp>
    </p:spTree>
    <p:extLst>
      <p:ext uri="{BB962C8B-B14F-4D97-AF65-F5344CB8AC3E}">
        <p14:creationId xmlns:p14="http://schemas.microsoft.com/office/powerpoint/2010/main" val="1753748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latin typeface="Aptos"/>
              <a:ea typeface="Calibri"/>
              <a:cs typeface="Calibri"/>
            </a:endParaRPr>
          </a:p>
        </p:txBody>
      </p:sp>
      <p:sp>
        <p:nvSpPr>
          <p:cNvPr id="4" name="Marcador de número de diapositiva 3"/>
          <p:cNvSpPr>
            <a:spLocks noGrp="1"/>
          </p:cNvSpPr>
          <p:nvPr>
            <p:ph type="sldNum" sz="quarter" idx="5"/>
          </p:nvPr>
        </p:nvSpPr>
        <p:spPr/>
        <p:txBody>
          <a:bodyPr/>
          <a:lstStyle/>
          <a:p>
            <a:fld id="{E7EB3051-FD19-4F5D-8E47-C21ED752EF6E}" type="slidenum">
              <a:rPr lang="es-ES" smtClean="0"/>
              <a:t>2</a:t>
            </a:fld>
            <a:endParaRPr lang="es-ES"/>
          </a:p>
        </p:txBody>
      </p:sp>
    </p:spTree>
    <p:extLst>
      <p:ext uri="{BB962C8B-B14F-4D97-AF65-F5344CB8AC3E}">
        <p14:creationId xmlns:p14="http://schemas.microsoft.com/office/powerpoint/2010/main" val="20148248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F191F8-AEAB-07A3-A953-FC272556D4E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F31AA75-6DAE-5B95-3286-5BA50A34B51A}"/>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F920855-D6ED-91A0-EB23-931CB7704A8E}"/>
              </a:ext>
            </a:extLst>
          </p:cNvPr>
          <p:cNvSpPr>
            <a:spLocks noGrp="1"/>
          </p:cNvSpPr>
          <p:nvPr>
            <p:ph type="body" idx="1"/>
          </p:nvPr>
        </p:nvSpPr>
        <p:spPr/>
        <p:txBody>
          <a:bodyPr/>
          <a:lstStyle/>
          <a:p>
            <a:endParaRPr lang="en-US" dirty="0">
              <a:latin typeface="Aptos"/>
              <a:ea typeface="Calibri"/>
              <a:cs typeface="Calibri"/>
            </a:endParaRPr>
          </a:p>
        </p:txBody>
      </p:sp>
      <p:sp>
        <p:nvSpPr>
          <p:cNvPr id="4" name="Marcador de número de diapositiva 3">
            <a:extLst>
              <a:ext uri="{FF2B5EF4-FFF2-40B4-BE49-F238E27FC236}">
                <a16:creationId xmlns:a16="http://schemas.microsoft.com/office/drawing/2014/main" id="{5D361447-1E1F-77CC-7FF8-C55411106C20}"/>
              </a:ext>
            </a:extLst>
          </p:cNvPr>
          <p:cNvSpPr>
            <a:spLocks noGrp="1"/>
          </p:cNvSpPr>
          <p:nvPr>
            <p:ph type="sldNum" sz="quarter" idx="5"/>
          </p:nvPr>
        </p:nvSpPr>
        <p:spPr/>
        <p:txBody>
          <a:bodyPr/>
          <a:lstStyle/>
          <a:p>
            <a:fld id="{E7EB3051-FD19-4F5D-8E47-C21ED752EF6E}" type="slidenum">
              <a:rPr lang="es-ES" smtClean="0"/>
              <a:t>11</a:t>
            </a:fld>
            <a:endParaRPr lang="es-ES"/>
          </a:p>
        </p:txBody>
      </p:sp>
    </p:spTree>
    <p:extLst>
      <p:ext uri="{BB962C8B-B14F-4D97-AF65-F5344CB8AC3E}">
        <p14:creationId xmlns:p14="http://schemas.microsoft.com/office/powerpoint/2010/main" val="35754597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DA3A2E-E7C6-705D-D568-EDB70AF1E7CB}"/>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BEE24B0-EF67-B9CB-CE22-DE018C59F449}"/>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572E575-3CA5-7228-E951-510091AE9EA6}"/>
              </a:ext>
            </a:extLst>
          </p:cNvPr>
          <p:cNvSpPr>
            <a:spLocks noGrp="1"/>
          </p:cNvSpPr>
          <p:nvPr>
            <p:ph type="body" idx="1"/>
          </p:nvPr>
        </p:nvSpPr>
        <p:spPr/>
        <p:txBody>
          <a:bodyPr/>
          <a:lstStyle/>
          <a:p>
            <a:endParaRPr lang="en-US" dirty="0"/>
          </a:p>
          <a:p>
            <a:endParaRPr lang="en-US" dirty="0"/>
          </a:p>
          <a:p>
            <a:endParaRPr lang="en-US" dirty="0">
              <a:latin typeface="Aptos"/>
              <a:ea typeface="Calibri"/>
              <a:cs typeface="Calibri"/>
            </a:endParaRPr>
          </a:p>
        </p:txBody>
      </p:sp>
      <p:sp>
        <p:nvSpPr>
          <p:cNvPr id="4" name="Marcador de número de diapositiva 3">
            <a:extLst>
              <a:ext uri="{FF2B5EF4-FFF2-40B4-BE49-F238E27FC236}">
                <a16:creationId xmlns:a16="http://schemas.microsoft.com/office/drawing/2014/main" id="{7AEC8487-A2D3-2585-FB2A-B27BD2375062}"/>
              </a:ext>
            </a:extLst>
          </p:cNvPr>
          <p:cNvSpPr>
            <a:spLocks noGrp="1"/>
          </p:cNvSpPr>
          <p:nvPr>
            <p:ph type="sldNum" sz="quarter" idx="5"/>
          </p:nvPr>
        </p:nvSpPr>
        <p:spPr/>
        <p:txBody>
          <a:bodyPr/>
          <a:lstStyle/>
          <a:p>
            <a:fld id="{E7EB3051-FD19-4F5D-8E47-C21ED752EF6E}" type="slidenum">
              <a:rPr lang="es-ES" smtClean="0"/>
              <a:t>12</a:t>
            </a:fld>
            <a:endParaRPr lang="es-ES"/>
          </a:p>
        </p:txBody>
      </p:sp>
    </p:spTree>
    <p:extLst>
      <p:ext uri="{BB962C8B-B14F-4D97-AF65-F5344CB8AC3E}">
        <p14:creationId xmlns:p14="http://schemas.microsoft.com/office/powerpoint/2010/main" val="36262772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31785-9DCD-9B54-7FFB-0850452B0E0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9598A6BF-0DA4-2A09-B184-891036DA9C5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1394DF9D-A000-7563-30FB-77F3142DAD84}"/>
              </a:ext>
            </a:extLst>
          </p:cNvPr>
          <p:cNvSpPr>
            <a:spLocks noGrp="1"/>
          </p:cNvSpPr>
          <p:nvPr>
            <p:ph type="body" idx="1"/>
          </p:nvPr>
        </p:nvSpPr>
        <p:spPr/>
        <p:txBody>
          <a:bodyPr/>
          <a:lstStyle/>
          <a:p>
            <a:endParaRPr lang="en-US" dirty="0"/>
          </a:p>
          <a:p>
            <a:endParaRPr lang="en-US" dirty="0">
              <a:latin typeface="Aptos"/>
              <a:ea typeface="Calibri"/>
              <a:cs typeface="Calibri"/>
            </a:endParaRPr>
          </a:p>
        </p:txBody>
      </p:sp>
      <p:sp>
        <p:nvSpPr>
          <p:cNvPr id="4" name="Marcador de número de diapositiva 3">
            <a:extLst>
              <a:ext uri="{FF2B5EF4-FFF2-40B4-BE49-F238E27FC236}">
                <a16:creationId xmlns:a16="http://schemas.microsoft.com/office/drawing/2014/main" id="{E74C7482-1CBE-C43D-DD4F-F5F60FD27C22}"/>
              </a:ext>
            </a:extLst>
          </p:cNvPr>
          <p:cNvSpPr>
            <a:spLocks noGrp="1"/>
          </p:cNvSpPr>
          <p:nvPr>
            <p:ph type="sldNum" sz="quarter" idx="5"/>
          </p:nvPr>
        </p:nvSpPr>
        <p:spPr/>
        <p:txBody>
          <a:bodyPr/>
          <a:lstStyle/>
          <a:p>
            <a:fld id="{E7EB3051-FD19-4F5D-8E47-C21ED752EF6E}" type="slidenum">
              <a:rPr lang="es-ES" smtClean="0"/>
              <a:t>13</a:t>
            </a:fld>
            <a:endParaRPr lang="es-ES"/>
          </a:p>
        </p:txBody>
      </p:sp>
    </p:spTree>
    <p:extLst>
      <p:ext uri="{BB962C8B-B14F-4D97-AF65-F5344CB8AC3E}">
        <p14:creationId xmlns:p14="http://schemas.microsoft.com/office/powerpoint/2010/main" val="37388813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7B50D-9D5F-E6FF-0DB6-F88E339D3935}"/>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4B4943B-97E2-CB6C-812A-8BD7A818274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A6C99E8-9075-CA16-A0EA-A166F2F62EC4}"/>
              </a:ext>
            </a:extLst>
          </p:cNvPr>
          <p:cNvSpPr>
            <a:spLocks noGrp="1"/>
          </p:cNvSpPr>
          <p:nvPr>
            <p:ph type="body" idx="1"/>
          </p:nvPr>
        </p:nvSpPr>
        <p:spPr/>
        <p:txBody>
          <a:bodyPr/>
          <a:lstStyle/>
          <a:p>
            <a:endParaRPr lang="en-US" dirty="0"/>
          </a:p>
          <a:p>
            <a:endParaRPr lang="en-US" dirty="0"/>
          </a:p>
        </p:txBody>
      </p:sp>
      <p:sp>
        <p:nvSpPr>
          <p:cNvPr id="4" name="Marcador de número de diapositiva 3">
            <a:extLst>
              <a:ext uri="{FF2B5EF4-FFF2-40B4-BE49-F238E27FC236}">
                <a16:creationId xmlns:a16="http://schemas.microsoft.com/office/drawing/2014/main" id="{8DA0E4B2-D167-1A81-0617-3C5B99B7E814}"/>
              </a:ext>
            </a:extLst>
          </p:cNvPr>
          <p:cNvSpPr>
            <a:spLocks noGrp="1"/>
          </p:cNvSpPr>
          <p:nvPr>
            <p:ph type="sldNum" sz="quarter" idx="5"/>
          </p:nvPr>
        </p:nvSpPr>
        <p:spPr/>
        <p:txBody>
          <a:bodyPr/>
          <a:lstStyle/>
          <a:p>
            <a:fld id="{E7EB3051-FD19-4F5D-8E47-C21ED752EF6E}" type="slidenum">
              <a:rPr lang="es-ES" smtClean="0"/>
              <a:t>14</a:t>
            </a:fld>
            <a:endParaRPr lang="es-ES"/>
          </a:p>
        </p:txBody>
      </p:sp>
    </p:spTree>
    <p:extLst>
      <p:ext uri="{BB962C8B-B14F-4D97-AF65-F5344CB8AC3E}">
        <p14:creationId xmlns:p14="http://schemas.microsoft.com/office/powerpoint/2010/main" val="4290622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398AE3-2CCF-A8A7-29F1-7A6693EE7E9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7ACAB30-E2D5-FF3F-3C5A-A67F4F3ECB59}"/>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2BB6514-3755-8A51-E48A-9D36149BBA13}"/>
              </a:ext>
            </a:extLst>
          </p:cNvPr>
          <p:cNvSpPr>
            <a:spLocks noGrp="1"/>
          </p:cNvSpPr>
          <p:nvPr>
            <p:ph type="body" idx="1"/>
          </p:nvPr>
        </p:nvSpPr>
        <p:spPr/>
        <p:txBody>
          <a:bodyPr/>
          <a:lstStyle/>
          <a:p>
            <a:endParaRPr lang="en-US" dirty="0"/>
          </a:p>
          <a:p>
            <a:pPr>
              <a:buFont typeface="Arial"/>
            </a:pPr>
            <a:endParaRPr lang="en-US" dirty="0"/>
          </a:p>
          <a:p>
            <a:endParaRPr lang="en-US" dirty="0"/>
          </a:p>
        </p:txBody>
      </p:sp>
      <p:sp>
        <p:nvSpPr>
          <p:cNvPr id="4" name="Marcador de número de diapositiva 3">
            <a:extLst>
              <a:ext uri="{FF2B5EF4-FFF2-40B4-BE49-F238E27FC236}">
                <a16:creationId xmlns:a16="http://schemas.microsoft.com/office/drawing/2014/main" id="{209F6EE3-6B13-AFD1-484C-56E22F59F807}"/>
              </a:ext>
            </a:extLst>
          </p:cNvPr>
          <p:cNvSpPr>
            <a:spLocks noGrp="1"/>
          </p:cNvSpPr>
          <p:nvPr>
            <p:ph type="sldNum" sz="quarter" idx="5"/>
          </p:nvPr>
        </p:nvSpPr>
        <p:spPr/>
        <p:txBody>
          <a:bodyPr/>
          <a:lstStyle/>
          <a:p>
            <a:fld id="{E7EB3051-FD19-4F5D-8E47-C21ED752EF6E}" type="slidenum">
              <a:rPr lang="es-ES" smtClean="0"/>
              <a:t>15</a:t>
            </a:fld>
            <a:endParaRPr lang="es-ES"/>
          </a:p>
        </p:txBody>
      </p:sp>
    </p:spTree>
    <p:extLst>
      <p:ext uri="{BB962C8B-B14F-4D97-AF65-F5344CB8AC3E}">
        <p14:creationId xmlns:p14="http://schemas.microsoft.com/office/powerpoint/2010/main" val="27175326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7D009-B518-A226-01EF-F7FDA1E3539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C109381-5DD3-5B9C-6934-64EAF5D6AF27}"/>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AD5ED41-41F7-1E54-554C-5A97C3AABF65}"/>
              </a:ext>
            </a:extLst>
          </p:cNvPr>
          <p:cNvSpPr>
            <a:spLocks noGrp="1"/>
          </p:cNvSpPr>
          <p:nvPr>
            <p:ph type="body" idx="1"/>
          </p:nvPr>
        </p:nvSpPr>
        <p:spPr/>
        <p:txBody>
          <a:bodyPr/>
          <a:lstStyle/>
          <a:p>
            <a:endParaRPr lang="en-US" dirty="0"/>
          </a:p>
          <a:p>
            <a:endParaRPr lang="en-US" dirty="0"/>
          </a:p>
        </p:txBody>
      </p:sp>
      <p:sp>
        <p:nvSpPr>
          <p:cNvPr id="4" name="Marcador de número de diapositiva 3">
            <a:extLst>
              <a:ext uri="{FF2B5EF4-FFF2-40B4-BE49-F238E27FC236}">
                <a16:creationId xmlns:a16="http://schemas.microsoft.com/office/drawing/2014/main" id="{94CC3168-9BA1-62BB-1DBB-23C2FF0CFF7B}"/>
              </a:ext>
            </a:extLst>
          </p:cNvPr>
          <p:cNvSpPr>
            <a:spLocks noGrp="1"/>
          </p:cNvSpPr>
          <p:nvPr>
            <p:ph type="sldNum" sz="quarter" idx="5"/>
          </p:nvPr>
        </p:nvSpPr>
        <p:spPr/>
        <p:txBody>
          <a:bodyPr/>
          <a:lstStyle/>
          <a:p>
            <a:fld id="{E7EB3051-FD19-4F5D-8E47-C21ED752EF6E}" type="slidenum">
              <a:rPr lang="es-ES" smtClean="0"/>
              <a:t>16</a:t>
            </a:fld>
            <a:endParaRPr lang="es-ES"/>
          </a:p>
        </p:txBody>
      </p:sp>
    </p:spTree>
    <p:extLst>
      <p:ext uri="{BB962C8B-B14F-4D97-AF65-F5344CB8AC3E}">
        <p14:creationId xmlns:p14="http://schemas.microsoft.com/office/powerpoint/2010/main" val="37187664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C8264-F7AD-1DCE-3843-0E80F0517CA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B671FFC-6AF4-7EDA-9853-04A3F7C85835}"/>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B270B27-77E3-773E-C731-A6712982480D}"/>
              </a:ext>
            </a:extLst>
          </p:cNvPr>
          <p:cNvSpPr>
            <a:spLocks noGrp="1"/>
          </p:cNvSpPr>
          <p:nvPr>
            <p:ph type="body" idx="1"/>
          </p:nvPr>
        </p:nvSpPr>
        <p:spPr/>
        <p:txBody>
          <a:bodyPr/>
          <a:lstStyle/>
          <a:p>
            <a:endParaRPr lang="en-US" dirty="0"/>
          </a:p>
          <a:p>
            <a:endParaRPr lang="en-US" dirty="0"/>
          </a:p>
          <a:p>
            <a:endParaRPr lang="en-US" dirty="0"/>
          </a:p>
        </p:txBody>
      </p:sp>
      <p:sp>
        <p:nvSpPr>
          <p:cNvPr id="4" name="Marcador de número de diapositiva 3">
            <a:extLst>
              <a:ext uri="{FF2B5EF4-FFF2-40B4-BE49-F238E27FC236}">
                <a16:creationId xmlns:a16="http://schemas.microsoft.com/office/drawing/2014/main" id="{35C66871-9FEC-F8FF-223E-852B45BC8A2B}"/>
              </a:ext>
            </a:extLst>
          </p:cNvPr>
          <p:cNvSpPr>
            <a:spLocks noGrp="1"/>
          </p:cNvSpPr>
          <p:nvPr>
            <p:ph type="sldNum" sz="quarter" idx="5"/>
          </p:nvPr>
        </p:nvSpPr>
        <p:spPr/>
        <p:txBody>
          <a:bodyPr/>
          <a:lstStyle/>
          <a:p>
            <a:fld id="{E7EB3051-FD19-4F5D-8E47-C21ED752EF6E}" type="slidenum">
              <a:rPr lang="es-ES" smtClean="0"/>
              <a:t>17</a:t>
            </a:fld>
            <a:endParaRPr lang="es-ES"/>
          </a:p>
        </p:txBody>
      </p:sp>
    </p:spTree>
    <p:extLst>
      <p:ext uri="{BB962C8B-B14F-4D97-AF65-F5344CB8AC3E}">
        <p14:creationId xmlns:p14="http://schemas.microsoft.com/office/powerpoint/2010/main" val="8539575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latin typeface="Aptos"/>
              <a:ea typeface="Calibri"/>
              <a:cs typeface="Calibri"/>
            </a:endParaRPr>
          </a:p>
        </p:txBody>
      </p:sp>
      <p:sp>
        <p:nvSpPr>
          <p:cNvPr id="4" name="Marcador de número de diapositiva 3"/>
          <p:cNvSpPr>
            <a:spLocks noGrp="1"/>
          </p:cNvSpPr>
          <p:nvPr>
            <p:ph type="sldNum" sz="quarter" idx="5"/>
          </p:nvPr>
        </p:nvSpPr>
        <p:spPr/>
        <p:txBody>
          <a:bodyPr/>
          <a:lstStyle/>
          <a:p>
            <a:fld id="{E7EB3051-FD19-4F5D-8E47-C21ED752EF6E}" type="slidenum">
              <a:rPr lang="es-ES" smtClean="0"/>
              <a:t>3</a:t>
            </a:fld>
            <a:endParaRPr lang="es-ES"/>
          </a:p>
        </p:txBody>
      </p:sp>
    </p:spTree>
    <p:extLst>
      <p:ext uri="{BB962C8B-B14F-4D97-AF65-F5344CB8AC3E}">
        <p14:creationId xmlns:p14="http://schemas.microsoft.com/office/powerpoint/2010/main" val="21643136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a:p>
            <a:endParaRPr lang="en-US" dirty="0">
              <a:latin typeface="Calibri"/>
              <a:ea typeface="Calibri"/>
              <a:cs typeface="Calibri"/>
            </a:endParaRPr>
          </a:p>
        </p:txBody>
      </p:sp>
      <p:sp>
        <p:nvSpPr>
          <p:cNvPr id="4" name="Marcador de número de diapositiva 3"/>
          <p:cNvSpPr>
            <a:spLocks noGrp="1"/>
          </p:cNvSpPr>
          <p:nvPr>
            <p:ph type="sldNum" sz="quarter" idx="5"/>
          </p:nvPr>
        </p:nvSpPr>
        <p:spPr/>
        <p:txBody>
          <a:bodyPr/>
          <a:lstStyle/>
          <a:p>
            <a:fld id="{E7EB3051-FD19-4F5D-8E47-C21ED752EF6E}" type="slidenum">
              <a:rPr lang="es-ES" smtClean="0"/>
              <a:t>4</a:t>
            </a:fld>
            <a:endParaRPr lang="es-ES"/>
          </a:p>
        </p:txBody>
      </p:sp>
    </p:spTree>
    <p:extLst>
      <p:ext uri="{BB962C8B-B14F-4D97-AF65-F5344CB8AC3E}">
        <p14:creationId xmlns:p14="http://schemas.microsoft.com/office/powerpoint/2010/main" val="4455882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BACB8-1641-A18E-8B26-350079927A06}"/>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AD4BFEA-4142-9928-A2B5-48AA25B3303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00CEADD-234B-B9FB-2ED4-C000176179BC}"/>
              </a:ext>
            </a:extLst>
          </p:cNvPr>
          <p:cNvSpPr>
            <a:spLocks noGrp="1"/>
          </p:cNvSpPr>
          <p:nvPr>
            <p:ph type="body" idx="1"/>
          </p:nvPr>
        </p:nvSpPr>
        <p:spPr/>
        <p:txBody>
          <a:bodyPr/>
          <a:lstStyle/>
          <a:p>
            <a:endParaRPr lang="en-US" dirty="0"/>
          </a:p>
        </p:txBody>
      </p:sp>
      <p:sp>
        <p:nvSpPr>
          <p:cNvPr id="4" name="Marcador de número de diapositiva 3">
            <a:extLst>
              <a:ext uri="{FF2B5EF4-FFF2-40B4-BE49-F238E27FC236}">
                <a16:creationId xmlns:a16="http://schemas.microsoft.com/office/drawing/2014/main" id="{AB647A1D-7DE8-7AD5-FAD8-E8CBDAB6702A}"/>
              </a:ext>
            </a:extLst>
          </p:cNvPr>
          <p:cNvSpPr>
            <a:spLocks noGrp="1"/>
          </p:cNvSpPr>
          <p:nvPr>
            <p:ph type="sldNum" sz="quarter" idx="5"/>
          </p:nvPr>
        </p:nvSpPr>
        <p:spPr/>
        <p:txBody>
          <a:bodyPr/>
          <a:lstStyle/>
          <a:p>
            <a:fld id="{E7EB3051-FD19-4F5D-8E47-C21ED752EF6E}" type="slidenum">
              <a:rPr lang="es-ES" smtClean="0"/>
              <a:t>5</a:t>
            </a:fld>
            <a:endParaRPr lang="es-ES"/>
          </a:p>
        </p:txBody>
      </p:sp>
    </p:spTree>
    <p:extLst>
      <p:ext uri="{BB962C8B-B14F-4D97-AF65-F5344CB8AC3E}">
        <p14:creationId xmlns:p14="http://schemas.microsoft.com/office/powerpoint/2010/main" val="454731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30CCF3-1EAE-24E1-D407-9033E070FA7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98205582-05A6-4FF9-A459-45295B96D2C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28EDA60-FF25-144E-F4FD-95FD91153DDC}"/>
              </a:ext>
            </a:extLst>
          </p:cNvPr>
          <p:cNvSpPr>
            <a:spLocks noGrp="1"/>
          </p:cNvSpPr>
          <p:nvPr>
            <p:ph type="body" idx="1"/>
          </p:nvPr>
        </p:nvSpPr>
        <p:spPr/>
        <p:txBody>
          <a:bodyPr/>
          <a:lstStyle/>
          <a:p>
            <a:endParaRPr lang="en-US" dirty="0"/>
          </a:p>
          <a:p>
            <a:endParaRPr lang="en-US" dirty="0">
              <a:latin typeface="Aptos"/>
              <a:ea typeface="Calibri"/>
              <a:cs typeface="Calibri"/>
            </a:endParaRPr>
          </a:p>
        </p:txBody>
      </p:sp>
      <p:sp>
        <p:nvSpPr>
          <p:cNvPr id="4" name="Marcador de número de diapositiva 3">
            <a:extLst>
              <a:ext uri="{FF2B5EF4-FFF2-40B4-BE49-F238E27FC236}">
                <a16:creationId xmlns:a16="http://schemas.microsoft.com/office/drawing/2014/main" id="{352FDC1C-BCFA-D193-5BCD-9B2B632B2B8B}"/>
              </a:ext>
            </a:extLst>
          </p:cNvPr>
          <p:cNvSpPr>
            <a:spLocks noGrp="1"/>
          </p:cNvSpPr>
          <p:nvPr>
            <p:ph type="sldNum" sz="quarter" idx="5"/>
          </p:nvPr>
        </p:nvSpPr>
        <p:spPr/>
        <p:txBody>
          <a:bodyPr/>
          <a:lstStyle/>
          <a:p>
            <a:fld id="{E7EB3051-FD19-4F5D-8E47-C21ED752EF6E}" type="slidenum">
              <a:rPr lang="es-ES" smtClean="0"/>
              <a:t>6</a:t>
            </a:fld>
            <a:endParaRPr lang="es-ES"/>
          </a:p>
        </p:txBody>
      </p:sp>
    </p:spTree>
    <p:extLst>
      <p:ext uri="{BB962C8B-B14F-4D97-AF65-F5344CB8AC3E}">
        <p14:creationId xmlns:p14="http://schemas.microsoft.com/office/powerpoint/2010/main" val="2497552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3EDF77-0585-C54B-B10C-3DFF3CA184A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036C176-A01E-17FD-DC40-AE2019839A6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095EC390-E962-2E87-6BB0-5C691AF841CA}"/>
              </a:ext>
            </a:extLst>
          </p:cNvPr>
          <p:cNvSpPr>
            <a:spLocks noGrp="1"/>
          </p:cNvSpPr>
          <p:nvPr>
            <p:ph type="body" idx="1"/>
          </p:nvPr>
        </p:nvSpPr>
        <p:spPr/>
        <p:txBody>
          <a:bodyPr/>
          <a:lstStyle/>
          <a:p>
            <a:endParaRPr lang="en-US" dirty="0"/>
          </a:p>
          <a:p>
            <a:endParaRPr lang="en-US" dirty="0">
              <a:latin typeface="Aptos"/>
              <a:ea typeface="Calibri"/>
              <a:cs typeface="Calibri"/>
            </a:endParaRPr>
          </a:p>
        </p:txBody>
      </p:sp>
      <p:sp>
        <p:nvSpPr>
          <p:cNvPr id="4" name="Marcador de número de diapositiva 3">
            <a:extLst>
              <a:ext uri="{FF2B5EF4-FFF2-40B4-BE49-F238E27FC236}">
                <a16:creationId xmlns:a16="http://schemas.microsoft.com/office/drawing/2014/main" id="{1068DBC4-64A0-435C-E43C-2163C018D915}"/>
              </a:ext>
            </a:extLst>
          </p:cNvPr>
          <p:cNvSpPr>
            <a:spLocks noGrp="1"/>
          </p:cNvSpPr>
          <p:nvPr>
            <p:ph type="sldNum" sz="quarter" idx="5"/>
          </p:nvPr>
        </p:nvSpPr>
        <p:spPr/>
        <p:txBody>
          <a:bodyPr/>
          <a:lstStyle/>
          <a:p>
            <a:fld id="{E7EB3051-FD19-4F5D-8E47-C21ED752EF6E}" type="slidenum">
              <a:rPr lang="es-ES" smtClean="0"/>
              <a:t>7</a:t>
            </a:fld>
            <a:endParaRPr lang="es-ES"/>
          </a:p>
        </p:txBody>
      </p:sp>
    </p:spTree>
    <p:extLst>
      <p:ext uri="{BB962C8B-B14F-4D97-AF65-F5344CB8AC3E}">
        <p14:creationId xmlns:p14="http://schemas.microsoft.com/office/powerpoint/2010/main" val="20151424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E89E6-0133-BC81-8E45-9A3F7AC99D5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C35808C-8408-703A-4D93-3D4E9260063F}"/>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4E80AF29-E5C8-17AD-08D3-FF6482F62DD1}"/>
              </a:ext>
            </a:extLst>
          </p:cNvPr>
          <p:cNvSpPr>
            <a:spLocks noGrp="1"/>
          </p:cNvSpPr>
          <p:nvPr>
            <p:ph type="body" idx="1"/>
          </p:nvPr>
        </p:nvSpPr>
        <p:spPr/>
        <p:txBody>
          <a:bodyPr/>
          <a:lstStyle/>
          <a:p>
            <a:endParaRPr lang="en-US" dirty="0"/>
          </a:p>
          <a:p>
            <a:endParaRPr lang="en-US" dirty="0"/>
          </a:p>
          <a:p>
            <a:endParaRPr lang="en-US" dirty="0">
              <a:latin typeface="Aptos"/>
              <a:ea typeface="Calibri"/>
              <a:cs typeface="Calibri"/>
            </a:endParaRPr>
          </a:p>
        </p:txBody>
      </p:sp>
      <p:sp>
        <p:nvSpPr>
          <p:cNvPr id="4" name="Marcador de número de diapositiva 3">
            <a:extLst>
              <a:ext uri="{FF2B5EF4-FFF2-40B4-BE49-F238E27FC236}">
                <a16:creationId xmlns:a16="http://schemas.microsoft.com/office/drawing/2014/main" id="{3E596370-32C1-F16C-B711-4EB23F058632}"/>
              </a:ext>
            </a:extLst>
          </p:cNvPr>
          <p:cNvSpPr>
            <a:spLocks noGrp="1"/>
          </p:cNvSpPr>
          <p:nvPr>
            <p:ph type="sldNum" sz="quarter" idx="5"/>
          </p:nvPr>
        </p:nvSpPr>
        <p:spPr/>
        <p:txBody>
          <a:bodyPr/>
          <a:lstStyle/>
          <a:p>
            <a:fld id="{E7EB3051-FD19-4F5D-8E47-C21ED752EF6E}" type="slidenum">
              <a:rPr lang="es-ES" smtClean="0"/>
              <a:t>8</a:t>
            </a:fld>
            <a:endParaRPr lang="es-ES"/>
          </a:p>
        </p:txBody>
      </p:sp>
    </p:spTree>
    <p:extLst>
      <p:ext uri="{BB962C8B-B14F-4D97-AF65-F5344CB8AC3E}">
        <p14:creationId xmlns:p14="http://schemas.microsoft.com/office/powerpoint/2010/main" val="40355548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8AF768-A898-9142-0564-799FE1A8ACC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97F80EE-2080-B2C8-59FB-AFC6C6A7F637}"/>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B10071C-298F-17F8-96CD-C3D7EFBF6CBD}"/>
              </a:ext>
            </a:extLst>
          </p:cNvPr>
          <p:cNvSpPr>
            <a:spLocks noGrp="1"/>
          </p:cNvSpPr>
          <p:nvPr>
            <p:ph type="body" idx="1"/>
          </p:nvPr>
        </p:nvSpPr>
        <p:spPr/>
        <p:txBody>
          <a:bodyPr/>
          <a:lstStyle/>
          <a:p>
            <a:endParaRPr lang="en-US" dirty="0"/>
          </a:p>
          <a:p>
            <a:endParaRPr lang="en-US" dirty="0">
              <a:latin typeface="Aptos"/>
              <a:ea typeface="Calibri"/>
              <a:cs typeface="Calibri"/>
            </a:endParaRPr>
          </a:p>
        </p:txBody>
      </p:sp>
      <p:sp>
        <p:nvSpPr>
          <p:cNvPr id="4" name="Marcador de número de diapositiva 3">
            <a:extLst>
              <a:ext uri="{FF2B5EF4-FFF2-40B4-BE49-F238E27FC236}">
                <a16:creationId xmlns:a16="http://schemas.microsoft.com/office/drawing/2014/main" id="{31E89D80-5E81-BF2C-C2DE-28447F0609EF}"/>
              </a:ext>
            </a:extLst>
          </p:cNvPr>
          <p:cNvSpPr>
            <a:spLocks noGrp="1"/>
          </p:cNvSpPr>
          <p:nvPr>
            <p:ph type="sldNum" sz="quarter" idx="5"/>
          </p:nvPr>
        </p:nvSpPr>
        <p:spPr/>
        <p:txBody>
          <a:bodyPr/>
          <a:lstStyle/>
          <a:p>
            <a:fld id="{E7EB3051-FD19-4F5D-8E47-C21ED752EF6E}" type="slidenum">
              <a:rPr lang="es-ES" smtClean="0"/>
              <a:t>9</a:t>
            </a:fld>
            <a:endParaRPr lang="es-ES"/>
          </a:p>
        </p:txBody>
      </p:sp>
    </p:spTree>
    <p:extLst>
      <p:ext uri="{BB962C8B-B14F-4D97-AF65-F5344CB8AC3E}">
        <p14:creationId xmlns:p14="http://schemas.microsoft.com/office/powerpoint/2010/main" val="32644650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7A221-ED0F-CF1E-54FC-A402454CF49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C617BDC-7423-7E20-752A-DA8F34DC5167}"/>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52329A08-6D65-034E-E284-C7CE6AF652CB}"/>
              </a:ext>
            </a:extLst>
          </p:cNvPr>
          <p:cNvSpPr>
            <a:spLocks noGrp="1"/>
          </p:cNvSpPr>
          <p:nvPr>
            <p:ph type="body" idx="1"/>
          </p:nvPr>
        </p:nvSpPr>
        <p:spPr/>
        <p:txBody>
          <a:bodyPr/>
          <a:lstStyle/>
          <a:p>
            <a:endParaRPr lang="en-US" dirty="0"/>
          </a:p>
          <a:p>
            <a:endParaRPr lang="en-US" dirty="0">
              <a:latin typeface="Aptos"/>
              <a:ea typeface="Calibri"/>
              <a:cs typeface="Calibri"/>
            </a:endParaRPr>
          </a:p>
        </p:txBody>
      </p:sp>
      <p:sp>
        <p:nvSpPr>
          <p:cNvPr id="4" name="Marcador de número de diapositiva 3">
            <a:extLst>
              <a:ext uri="{FF2B5EF4-FFF2-40B4-BE49-F238E27FC236}">
                <a16:creationId xmlns:a16="http://schemas.microsoft.com/office/drawing/2014/main" id="{C43D7050-F603-B8DF-5041-DFFCBDBD4B68}"/>
              </a:ext>
            </a:extLst>
          </p:cNvPr>
          <p:cNvSpPr>
            <a:spLocks noGrp="1"/>
          </p:cNvSpPr>
          <p:nvPr>
            <p:ph type="sldNum" sz="quarter" idx="5"/>
          </p:nvPr>
        </p:nvSpPr>
        <p:spPr/>
        <p:txBody>
          <a:bodyPr/>
          <a:lstStyle/>
          <a:p>
            <a:fld id="{E7EB3051-FD19-4F5D-8E47-C21ED752EF6E}" type="slidenum">
              <a:rPr lang="es-ES" smtClean="0"/>
              <a:t>10</a:t>
            </a:fld>
            <a:endParaRPr lang="es-ES"/>
          </a:p>
        </p:txBody>
      </p:sp>
    </p:spTree>
    <p:extLst>
      <p:ext uri="{BB962C8B-B14F-4D97-AF65-F5344CB8AC3E}">
        <p14:creationId xmlns:p14="http://schemas.microsoft.com/office/powerpoint/2010/main" val="23072269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ain Title">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E2AC531C-C1FC-70A2-17E0-08105A50C061}"/>
              </a:ext>
            </a:extLst>
          </p:cNvPr>
          <p:cNvSpPr>
            <a:spLocks noGrp="1"/>
          </p:cNvSpPr>
          <p:nvPr>
            <p:ph type="title" hasCustomPrompt="1"/>
          </p:nvPr>
        </p:nvSpPr>
        <p:spPr>
          <a:xfrm>
            <a:off x="609600" y="7497763"/>
            <a:ext cx="17068800" cy="1989137"/>
          </a:xfrm>
          <a:prstGeom prst="rect">
            <a:avLst/>
          </a:prstGeom>
        </p:spPr>
        <p:txBody>
          <a:bodyPr anchor="ctr" anchorCtr="0"/>
          <a:lstStyle>
            <a:lvl1pPr algn="ctr">
              <a:defRPr sz="5400">
                <a:solidFill>
                  <a:srgbClr val="042D60"/>
                </a:solidFill>
                <a:latin typeface="Now Bold" panose="020B0604020202020204" charset="0"/>
              </a:defRPr>
            </a:lvl1pPr>
          </a:lstStyle>
          <a:p>
            <a:r>
              <a:rPr lang="es-ES" dirty="0" err="1"/>
              <a:t>Kick</a:t>
            </a:r>
            <a:r>
              <a:rPr lang="es-ES" dirty="0"/>
              <a:t>-off Meeting</a:t>
            </a:r>
          </a:p>
        </p:txBody>
      </p:sp>
      <p:sp>
        <p:nvSpPr>
          <p:cNvPr id="5" name="Marcador de texto 4">
            <a:extLst>
              <a:ext uri="{FF2B5EF4-FFF2-40B4-BE49-F238E27FC236}">
                <a16:creationId xmlns:a16="http://schemas.microsoft.com/office/drawing/2014/main" id="{D6C302B5-F66A-C1AC-0629-CE7EBF36A65B}"/>
              </a:ext>
            </a:extLst>
          </p:cNvPr>
          <p:cNvSpPr>
            <a:spLocks noGrp="1"/>
          </p:cNvSpPr>
          <p:nvPr>
            <p:ph type="body" sz="quarter" idx="10" hasCustomPrompt="1"/>
          </p:nvPr>
        </p:nvSpPr>
        <p:spPr>
          <a:xfrm>
            <a:off x="7239000" y="9182100"/>
            <a:ext cx="3810000" cy="914401"/>
          </a:xfrm>
          <a:prstGeom prst="rect">
            <a:avLst/>
          </a:prstGeom>
        </p:spPr>
        <p:txBody>
          <a:bodyPr/>
          <a:lstStyle>
            <a:lvl1pPr algn="ctr">
              <a:buNone/>
              <a:defRPr sz="2000">
                <a:solidFill>
                  <a:srgbClr val="042D60"/>
                </a:solidFill>
                <a:latin typeface="DM Sans" pitchFamily="2" charset="0"/>
              </a:defRPr>
            </a:lvl1pPr>
          </a:lstStyle>
          <a:p>
            <a:pPr lvl="0"/>
            <a:r>
              <a:rPr lang="es-ES" dirty="0"/>
              <a:t>DD </a:t>
            </a:r>
            <a:r>
              <a:rPr lang="es-ES" dirty="0" err="1"/>
              <a:t>Month</a:t>
            </a:r>
            <a:r>
              <a:rPr lang="es-ES" dirty="0"/>
              <a:t> 2026</a:t>
            </a:r>
          </a:p>
          <a:p>
            <a:pPr lvl="0"/>
            <a:r>
              <a:rPr lang="es-ES" dirty="0"/>
              <a:t>Place</a:t>
            </a:r>
          </a:p>
        </p:txBody>
      </p:sp>
    </p:spTree>
    <p:extLst>
      <p:ext uri="{BB962C8B-B14F-4D97-AF65-F5344CB8AC3E}">
        <p14:creationId xmlns:p14="http://schemas.microsoft.com/office/powerpoint/2010/main" val="1732480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91D62BE-22B9-ABA0-99EC-612D68B2294D}"/>
              </a:ext>
            </a:extLst>
          </p:cNvPr>
          <p:cNvSpPr>
            <a:spLocks noGrp="1"/>
          </p:cNvSpPr>
          <p:nvPr>
            <p:ph type="title"/>
          </p:nvPr>
        </p:nvSpPr>
        <p:spPr>
          <a:xfrm>
            <a:off x="1981200" y="457200"/>
            <a:ext cx="14325600" cy="1143000"/>
          </a:xfrm>
        </p:spPr>
        <p:txBody>
          <a:bodyPr/>
          <a:lstStyle/>
          <a:p>
            <a:r>
              <a:rPr lang="en-US"/>
              <a:t>Click to edit Master title style</a:t>
            </a:r>
          </a:p>
        </p:txBody>
      </p:sp>
      <p:sp>
        <p:nvSpPr>
          <p:cNvPr id="9" name="Marcador de texto 7">
            <a:extLst>
              <a:ext uri="{FF2B5EF4-FFF2-40B4-BE49-F238E27FC236}">
                <a16:creationId xmlns:a16="http://schemas.microsoft.com/office/drawing/2014/main" id="{0C72F0BE-399D-40CA-5559-504481CD6EE2}"/>
              </a:ext>
            </a:extLst>
          </p:cNvPr>
          <p:cNvSpPr>
            <a:spLocks noGrp="1"/>
          </p:cNvSpPr>
          <p:nvPr>
            <p:ph type="body" sz="quarter" idx="10" hasCustomPrompt="1"/>
          </p:nvPr>
        </p:nvSpPr>
        <p:spPr>
          <a:xfrm>
            <a:off x="76200" y="1943100"/>
            <a:ext cx="9220200" cy="533400"/>
          </a:xfrm>
        </p:spPr>
        <p:txBody>
          <a:bodyPr/>
          <a:lstStyle>
            <a:lvl1pPr>
              <a:buNone/>
              <a:defRPr b="1">
                <a:solidFill>
                  <a:srgbClr val="042D60"/>
                </a:solidFill>
              </a:defRPr>
            </a:lvl1pPr>
          </a:lstStyle>
          <a:p>
            <a:pPr lvl="0"/>
            <a:r>
              <a:rPr lang="es-ES" dirty="0" err="1"/>
              <a:t>Click</a:t>
            </a:r>
            <a:r>
              <a:rPr lang="es-ES" dirty="0"/>
              <a:t> to </a:t>
            </a:r>
            <a:r>
              <a:rPr lang="es-ES" dirty="0" err="1"/>
              <a:t>edit</a:t>
            </a:r>
            <a:r>
              <a:rPr lang="es-ES" dirty="0"/>
              <a:t> </a:t>
            </a:r>
            <a:r>
              <a:rPr lang="es-ES" dirty="0" err="1"/>
              <a:t>subtitle</a:t>
            </a:r>
            <a:r>
              <a:rPr lang="es-ES" dirty="0"/>
              <a:t> </a:t>
            </a:r>
            <a:r>
              <a:rPr lang="es-ES" dirty="0" err="1"/>
              <a:t>style</a:t>
            </a:r>
            <a:endParaRPr lang="es-ES" dirty="0"/>
          </a:p>
        </p:txBody>
      </p:sp>
      <p:sp>
        <p:nvSpPr>
          <p:cNvPr id="2" name="Marcador de texto 13">
            <a:extLst>
              <a:ext uri="{FF2B5EF4-FFF2-40B4-BE49-F238E27FC236}">
                <a16:creationId xmlns:a16="http://schemas.microsoft.com/office/drawing/2014/main" id="{E7FF4E8C-E7C5-D0BF-C668-8071CACABE49}"/>
              </a:ext>
            </a:extLst>
          </p:cNvPr>
          <p:cNvSpPr>
            <a:spLocks noGrp="1"/>
          </p:cNvSpPr>
          <p:nvPr>
            <p:ph type="body" sz="quarter" idx="11" hasCustomPrompt="1"/>
          </p:nvPr>
        </p:nvSpPr>
        <p:spPr>
          <a:xfrm>
            <a:off x="12115800" y="9731375"/>
            <a:ext cx="4495800" cy="365125"/>
          </a:xfrm>
        </p:spPr>
        <p:txBody>
          <a:bodyPr/>
          <a:lstStyle>
            <a:lvl1pPr>
              <a:buNone/>
              <a:defRPr sz="1200">
                <a:solidFill>
                  <a:srgbClr val="B4B4B4"/>
                </a:solidFill>
              </a:defRPr>
            </a:lvl1pPr>
          </a:lstStyle>
          <a:p>
            <a:pPr lvl="0"/>
            <a:r>
              <a:rPr lang="es-ES" dirty="0" err="1"/>
              <a:t>Document</a:t>
            </a:r>
            <a:r>
              <a:rPr lang="es-ES" dirty="0"/>
              <a:t> </a:t>
            </a:r>
            <a:r>
              <a:rPr lang="es-ES" dirty="0" err="1"/>
              <a:t>name</a:t>
            </a:r>
            <a:endParaRPr lang="es-ES" dirty="0"/>
          </a:p>
        </p:txBody>
      </p:sp>
    </p:spTree>
    <p:extLst>
      <p:ext uri="{BB962C8B-B14F-4D97-AF65-F5344CB8AC3E}">
        <p14:creationId xmlns:p14="http://schemas.microsoft.com/office/powerpoint/2010/main" val="3344856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001000" y="1333500"/>
            <a:ext cx="9711446" cy="1143000"/>
          </a:xfrm>
          <a:prstGeom prst="rect">
            <a:avLst/>
          </a:prstGeom>
        </p:spPr>
        <p:txBody>
          <a:bodyPr/>
          <a:lstStyle/>
          <a:p>
            <a:r>
              <a:rPr lang="en-US"/>
              <a:t>Click to edit Master title style</a:t>
            </a:r>
          </a:p>
        </p:txBody>
      </p:sp>
      <p:sp>
        <p:nvSpPr>
          <p:cNvPr id="3" name="Content Placeholder 2"/>
          <p:cNvSpPr>
            <a:spLocks noGrp="1"/>
          </p:cNvSpPr>
          <p:nvPr>
            <p:ph idx="1" hasCustomPrompt="1"/>
          </p:nvPr>
        </p:nvSpPr>
        <p:spPr>
          <a:xfrm>
            <a:off x="1905000" y="8496300"/>
            <a:ext cx="8610599" cy="838200"/>
          </a:xfrm>
          <a:prstGeom prst="rect">
            <a:avLst/>
          </a:prstGeom>
        </p:spPr>
        <p:txBody>
          <a:bodyPr/>
          <a:lstStyle>
            <a:lvl1pPr>
              <a:buNone/>
              <a:defRPr sz="2000"/>
            </a:lvl1pPr>
          </a:lstStyle>
          <a:p>
            <a:pPr lvl="0"/>
            <a:r>
              <a:rPr lang="en-US" dirty="0"/>
              <a:t>Click to edit Master text styles</a:t>
            </a:r>
          </a:p>
        </p:txBody>
      </p:sp>
      <p:sp>
        <p:nvSpPr>
          <p:cNvPr id="12" name="Marcador de texto 11">
            <a:extLst>
              <a:ext uri="{FF2B5EF4-FFF2-40B4-BE49-F238E27FC236}">
                <a16:creationId xmlns:a16="http://schemas.microsoft.com/office/drawing/2014/main" id="{99C14C28-0E71-D3DE-6214-B961C061173F}"/>
              </a:ext>
            </a:extLst>
          </p:cNvPr>
          <p:cNvSpPr>
            <a:spLocks noGrp="1"/>
          </p:cNvSpPr>
          <p:nvPr>
            <p:ph type="body" sz="quarter" idx="10" hasCustomPrompt="1"/>
          </p:nvPr>
        </p:nvSpPr>
        <p:spPr>
          <a:xfrm>
            <a:off x="8001000" y="4152900"/>
            <a:ext cx="9711446" cy="533400"/>
          </a:xfrm>
          <a:prstGeom prst="rect">
            <a:avLst/>
          </a:prstGeom>
        </p:spPr>
        <p:txBody>
          <a:bodyPr/>
          <a:lstStyle>
            <a:lvl1pPr algn="l">
              <a:buNone/>
              <a:defRPr b="1">
                <a:solidFill>
                  <a:srgbClr val="B7CBBE"/>
                </a:solidFill>
              </a:defRPr>
            </a:lvl1pPr>
          </a:lstStyle>
          <a:p>
            <a:pPr lvl="0"/>
            <a:r>
              <a:rPr lang="es-ES" dirty="0" err="1"/>
              <a:t>Click</a:t>
            </a:r>
            <a:r>
              <a:rPr lang="es-ES" dirty="0"/>
              <a:t> to </a:t>
            </a:r>
            <a:r>
              <a:rPr lang="es-ES" dirty="0" err="1"/>
              <a:t>edit</a:t>
            </a:r>
            <a:r>
              <a:rPr lang="es-ES" dirty="0"/>
              <a:t> </a:t>
            </a:r>
            <a:r>
              <a:rPr lang="es-ES" dirty="0" err="1"/>
              <a:t>subtitle</a:t>
            </a:r>
            <a:endParaRPr lang="es-ES" dirty="0"/>
          </a:p>
        </p:txBody>
      </p:sp>
    </p:spTree>
    <p:extLst>
      <p:ext uri="{BB962C8B-B14F-4D97-AF65-F5344CB8AC3E}">
        <p14:creationId xmlns:p14="http://schemas.microsoft.com/office/powerpoint/2010/main" val="3114171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00" y="2781300"/>
            <a:ext cx="8610599" cy="63777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Marcador de texto 11">
            <a:extLst>
              <a:ext uri="{FF2B5EF4-FFF2-40B4-BE49-F238E27FC236}">
                <a16:creationId xmlns:a16="http://schemas.microsoft.com/office/drawing/2014/main" id="{99C14C28-0E71-D3DE-6214-B961C061173F}"/>
              </a:ext>
            </a:extLst>
          </p:cNvPr>
          <p:cNvSpPr>
            <a:spLocks noGrp="1"/>
          </p:cNvSpPr>
          <p:nvPr>
            <p:ph type="body" sz="quarter" idx="10" hasCustomPrompt="1"/>
          </p:nvPr>
        </p:nvSpPr>
        <p:spPr>
          <a:xfrm>
            <a:off x="76199" y="1943100"/>
            <a:ext cx="9220199" cy="533400"/>
          </a:xfrm>
        </p:spPr>
        <p:txBody>
          <a:bodyPr/>
          <a:lstStyle>
            <a:lvl1pPr algn="l">
              <a:buNone/>
              <a:defRPr b="1">
                <a:solidFill>
                  <a:srgbClr val="B7CBBE"/>
                </a:solidFill>
              </a:defRPr>
            </a:lvl1pPr>
          </a:lstStyle>
          <a:p>
            <a:pPr lvl="0"/>
            <a:r>
              <a:rPr lang="es-ES" dirty="0" err="1"/>
              <a:t>Click</a:t>
            </a:r>
            <a:r>
              <a:rPr lang="es-ES" dirty="0"/>
              <a:t> to </a:t>
            </a:r>
            <a:r>
              <a:rPr lang="es-ES" dirty="0" err="1"/>
              <a:t>edit</a:t>
            </a:r>
            <a:r>
              <a:rPr lang="es-ES" dirty="0"/>
              <a:t> </a:t>
            </a:r>
            <a:r>
              <a:rPr lang="es-ES" dirty="0" err="1"/>
              <a:t>subtitle</a:t>
            </a:r>
            <a:endParaRPr lang="es-ES" dirty="0"/>
          </a:p>
        </p:txBody>
      </p:sp>
      <p:sp>
        <p:nvSpPr>
          <p:cNvPr id="14" name="Marcador de texto 13">
            <a:extLst>
              <a:ext uri="{FF2B5EF4-FFF2-40B4-BE49-F238E27FC236}">
                <a16:creationId xmlns:a16="http://schemas.microsoft.com/office/drawing/2014/main" id="{69E133C2-457F-ED33-BE2C-AC8476CB9513}"/>
              </a:ext>
            </a:extLst>
          </p:cNvPr>
          <p:cNvSpPr>
            <a:spLocks noGrp="1"/>
          </p:cNvSpPr>
          <p:nvPr>
            <p:ph type="body" sz="quarter" idx="11" hasCustomPrompt="1"/>
          </p:nvPr>
        </p:nvSpPr>
        <p:spPr>
          <a:xfrm>
            <a:off x="12115800" y="9731375"/>
            <a:ext cx="4495800" cy="365125"/>
          </a:xfrm>
        </p:spPr>
        <p:txBody>
          <a:bodyPr/>
          <a:lstStyle>
            <a:lvl1pPr>
              <a:buNone/>
              <a:defRPr sz="1200">
                <a:solidFill>
                  <a:srgbClr val="B4B4B4"/>
                </a:solidFill>
              </a:defRPr>
            </a:lvl1pPr>
          </a:lstStyle>
          <a:p>
            <a:pPr lvl="0"/>
            <a:r>
              <a:rPr lang="es-ES" dirty="0" err="1"/>
              <a:t>Document</a:t>
            </a:r>
            <a:r>
              <a:rPr lang="es-ES" dirty="0"/>
              <a:t> </a:t>
            </a:r>
            <a:r>
              <a:rPr lang="es-ES" dirty="0" err="1"/>
              <a:t>name</a:t>
            </a:r>
            <a:endParaRPr lang="es-E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034CBDE-A822-9BBA-E33F-47AC0FEBF47F}"/>
              </a:ext>
            </a:extLst>
          </p:cNvPr>
          <p:cNvSpPr>
            <a:spLocks noGrp="1"/>
          </p:cNvSpPr>
          <p:nvPr>
            <p:ph type="title"/>
          </p:nvPr>
        </p:nvSpPr>
        <p:spPr>
          <a:xfrm>
            <a:off x="1981200" y="457200"/>
            <a:ext cx="14325600" cy="1143000"/>
          </a:xfrm>
        </p:spPr>
        <p:txBody>
          <a:bodyPr/>
          <a:lstStyle/>
          <a:p>
            <a:r>
              <a:rPr lang="en-US"/>
              <a:t>Click to edit Master title style</a:t>
            </a:r>
          </a:p>
        </p:txBody>
      </p:sp>
      <p:sp>
        <p:nvSpPr>
          <p:cNvPr id="8" name="Marcador de texto 11">
            <a:extLst>
              <a:ext uri="{FF2B5EF4-FFF2-40B4-BE49-F238E27FC236}">
                <a16:creationId xmlns:a16="http://schemas.microsoft.com/office/drawing/2014/main" id="{CF3B57F0-70DC-7CCC-2BE4-A95430ED9BB9}"/>
              </a:ext>
            </a:extLst>
          </p:cNvPr>
          <p:cNvSpPr>
            <a:spLocks noGrp="1"/>
          </p:cNvSpPr>
          <p:nvPr>
            <p:ph type="body" sz="quarter" idx="10" hasCustomPrompt="1"/>
          </p:nvPr>
        </p:nvSpPr>
        <p:spPr>
          <a:xfrm>
            <a:off x="76199" y="1943100"/>
            <a:ext cx="9220199" cy="533400"/>
          </a:xfrm>
        </p:spPr>
        <p:txBody>
          <a:bodyPr/>
          <a:lstStyle>
            <a:lvl1pPr algn="l">
              <a:buNone/>
              <a:defRPr b="1">
                <a:solidFill>
                  <a:srgbClr val="B7CBBE"/>
                </a:solidFill>
              </a:defRPr>
            </a:lvl1pPr>
          </a:lstStyle>
          <a:p>
            <a:pPr lvl="0"/>
            <a:r>
              <a:rPr lang="es-ES" dirty="0" err="1"/>
              <a:t>Click</a:t>
            </a:r>
            <a:r>
              <a:rPr lang="es-ES" dirty="0"/>
              <a:t> to </a:t>
            </a:r>
            <a:r>
              <a:rPr lang="es-ES" dirty="0" err="1"/>
              <a:t>edit</a:t>
            </a:r>
            <a:r>
              <a:rPr lang="es-ES" dirty="0"/>
              <a:t> </a:t>
            </a:r>
            <a:r>
              <a:rPr lang="es-ES" dirty="0" err="1"/>
              <a:t>subtitle</a:t>
            </a:r>
            <a:r>
              <a:rPr lang="es-ES" dirty="0"/>
              <a:t> </a:t>
            </a:r>
            <a:r>
              <a:rPr lang="es-ES" dirty="0" err="1"/>
              <a:t>style</a:t>
            </a:r>
            <a:endParaRPr lang="es-ES" dirty="0"/>
          </a:p>
        </p:txBody>
      </p:sp>
      <p:sp>
        <p:nvSpPr>
          <p:cNvPr id="9" name="Marcador de texto 13">
            <a:extLst>
              <a:ext uri="{FF2B5EF4-FFF2-40B4-BE49-F238E27FC236}">
                <a16:creationId xmlns:a16="http://schemas.microsoft.com/office/drawing/2014/main" id="{A46E1402-5840-710E-19D8-157B4662127B}"/>
              </a:ext>
            </a:extLst>
          </p:cNvPr>
          <p:cNvSpPr>
            <a:spLocks noGrp="1"/>
          </p:cNvSpPr>
          <p:nvPr>
            <p:ph type="body" sz="quarter" idx="11" hasCustomPrompt="1"/>
          </p:nvPr>
        </p:nvSpPr>
        <p:spPr>
          <a:xfrm>
            <a:off x="12115800" y="9731375"/>
            <a:ext cx="4495800" cy="365125"/>
          </a:xfrm>
        </p:spPr>
        <p:txBody>
          <a:bodyPr/>
          <a:lstStyle>
            <a:lvl1pPr>
              <a:buNone/>
              <a:defRPr sz="1200">
                <a:solidFill>
                  <a:srgbClr val="B4B4B4"/>
                </a:solidFill>
              </a:defRPr>
            </a:lvl1pPr>
          </a:lstStyle>
          <a:p>
            <a:pPr lvl="0"/>
            <a:r>
              <a:rPr lang="es-ES" dirty="0" err="1"/>
              <a:t>Document</a:t>
            </a:r>
            <a:r>
              <a:rPr lang="es-ES" dirty="0"/>
              <a:t> </a:t>
            </a:r>
            <a:r>
              <a:rPr lang="es-ES" dirty="0" err="1"/>
              <a:t>name</a:t>
            </a:r>
            <a:endParaRPr lang="es-E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00" y="2781300"/>
            <a:ext cx="8610599" cy="63777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Marcador de texto 11">
            <a:extLst>
              <a:ext uri="{FF2B5EF4-FFF2-40B4-BE49-F238E27FC236}">
                <a16:creationId xmlns:a16="http://schemas.microsoft.com/office/drawing/2014/main" id="{99C14C28-0E71-D3DE-6214-B961C061173F}"/>
              </a:ext>
            </a:extLst>
          </p:cNvPr>
          <p:cNvSpPr>
            <a:spLocks noGrp="1"/>
          </p:cNvSpPr>
          <p:nvPr>
            <p:ph type="body" sz="quarter" idx="10" hasCustomPrompt="1"/>
          </p:nvPr>
        </p:nvSpPr>
        <p:spPr>
          <a:xfrm>
            <a:off x="76199" y="1943100"/>
            <a:ext cx="9220199" cy="533400"/>
          </a:xfrm>
        </p:spPr>
        <p:txBody>
          <a:bodyPr/>
          <a:lstStyle>
            <a:lvl1pPr algn="l">
              <a:buNone/>
              <a:defRPr b="1">
                <a:solidFill>
                  <a:srgbClr val="B7CBBE"/>
                </a:solidFill>
              </a:defRPr>
            </a:lvl1pPr>
          </a:lstStyle>
          <a:p>
            <a:pPr lvl="0"/>
            <a:r>
              <a:rPr lang="es-ES" dirty="0" err="1"/>
              <a:t>Click</a:t>
            </a:r>
            <a:r>
              <a:rPr lang="es-ES" dirty="0"/>
              <a:t> to </a:t>
            </a:r>
            <a:r>
              <a:rPr lang="es-ES" dirty="0" err="1"/>
              <a:t>edit</a:t>
            </a:r>
            <a:r>
              <a:rPr lang="es-ES" dirty="0"/>
              <a:t> </a:t>
            </a:r>
            <a:r>
              <a:rPr lang="es-ES" dirty="0" err="1"/>
              <a:t>subtitle</a:t>
            </a:r>
            <a:endParaRPr lang="es-ES" dirty="0"/>
          </a:p>
        </p:txBody>
      </p:sp>
      <p:sp>
        <p:nvSpPr>
          <p:cNvPr id="4" name="Marcador de texto 13">
            <a:extLst>
              <a:ext uri="{FF2B5EF4-FFF2-40B4-BE49-F238E27FC236}">
                <a16:creationId xmlns:a16="http://schemas.microsoft.com/office/drawing/2014/main" id="{85095932-D0BA-3305-3C2E-A3F179A15679}"/>
              </a:ext>
            </a:extLst>
          </p:cNvPr>
          <p:cNvSpPr>
            <a:spLocks noGrp="1"/>
          </p:cNvSpPr>
          <p:nvPr>
            <p:ph type="body" sz="quarter" idx="11" hasCustomPrompt="1"/>
          </p:nvPr>
        </p:nvSpPr>
        <p:spPr>
          <a:xfrm>
            <a:off x="12115800" y="9731375"/>
            <a:ext cx="4495800" cy="365125"/>
          </a:xfrm>
        </p:spPr>
        <p:txBody>
          <a:bodyPr/>
          <a:lstStyle>
            <a:lvl1pPr>
              <a:buNone/>
              <a:defRPr sz="1200">
                <a:solidFill>
                  <a:srgbClr val="B4B4B4"/>
                </a:solidFill>
              </a:defRPr>
            </a:lvl1pPr>
          </a:lstStyle>
          <a:p>
            <a:pPr lvl="0"/>
            <a:r>
              <a:rPr lang="es-ES" dirty="0" err="1"/>
              <a:t>Document</a:t>
            </a:r>
            <a:r>
              <a:rPr lang="es-ES" dirty="0"/>
              <a:t> </a:t>
            </a:r>
            <a:r>
              <a:rPr lang="es-ES" dirty="0" err="1"/>
              <a:t>name</a:t>
            </a:r>
            <a:endParaRPr lang="es-ES" dirty="0"/>
          </a:p>
        </p:txBody>
      </p:sp>
    </p:spTree>
    <p:extLst>
      <p:ext uri="{BB962C8B-B14F-4D97-AF65-F5344CB8AC3E}">
        <p14:creationId xmlns:p14="http://schemas.microsoft.com/office/powerpoint/2010/main" val="39725755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034CBDE-A822-9BBA-E33F-47AC0FEBF47F}"/>
              </a:ext>
            </a:extLst>
          </p:cNvPr>
          <p:cNvSpPr>
            <a:spLocks noGrp="1"/>
          </p:cNvSpPr>
          <p:nvPr>
            <p:ph type="title"/>
          </p:nvPr>
        </p:nvSpPr>
        <p:spPr>
          <a:xfrm>
            <a:off x="1981200" y="457200"/>
            <a:ext cx="14325600" cy="1143000"/>
          </a:xfrm>
        </p:spPr>
        <p:txBody>
          <a:bodyPr/>
          <a:lstStyle/>
          <a:p>
            <a:r>
              <a:rPr lang="en-US"/>
              <a:t>Click to edit Master title style</a:t>
            </a:r>
          </a:p>
        </p:txBody>
      </p:sp>
      <p:sp>
        <p:nvSpPr>
          <p:cNvPr id="8" name="Marcador de texto 11">
            <a:extLst>
              <a:ext uri="{FF2B5EF4-FFF2-40B4-BE49-F238E27FC236}">
                <a16:creationId xmlns:a16="http://schemas.microsoft.com/office/drawing/2014/main" id="{CF3B57F0-70DC-7CCC-2BE4-A95430ED9BB9}"/>
              </a:ext>
            </a:extLst>
          </p:cNvPr>
          <p:cNvSpPr>
            <a:spLocks noGrp="1"/>
          </p:cNvSpPr>
          <p:nvPr>
            <p:ph type="body" sz="quarter" idx="10" hasCustomPrompt="1"/>
          </p:nvPr>
        </p:nvSpPr>
        <p:spPr>
          <a:xfrm>
            <a:off x="76199" y="1943100"/>
            <a:ext cx="9220199" cy="533400"/>
          </a:xfrm>
        </p:spPr>
        <p:txBody>
          <a:bodyPr/>
          <a:lstStyle>
            <a:lvl1pPr algn="l">
              <a:buNone/>
              <a:defRPr b="1">
                <a:solidFill>
                  <a:srgbClr val="B7CBBE"/>
                </a:solidFill>
              </a:defRPr>
            </a:lvl1pPr>
          </a:lstStyle>
          <a:p>
            <a:pPr lvl="0"/>
            <a:r>
              <a:rPr lang="es-ES" dirty="0" err="1"/>
              <a:t>Click</a:t>
            </a:r>
            <a:r>
              <a:rPr lang="es-ES" dirty="0"/>
              <a:t> to </a:t>
            </a:r>
            <a:r>
              <a:rPr lang="es-ES" dirty="0" err="1"/>
              <a:t>edit</a:t>
            </a:r>
            <a:r>
              <a:rPr lang="es-ES" dirty="0"/>
              <a:t> </a:t>
            </a:r>
            <a:r>
              <a:rPr lang="es-ES" dirty="0" err="1"/>
              <a:t>subtitle</a:t>
            </a:r>
            <a:r>
              <a:rPr lang="es-ES" dirty="0"/>
              <a:t> </a:t>
            </a:r>
            <a:r>
              <a:rPr lang="es-ES" dirty="0" err="1"/>
              <a:t>style</a:t>
            </a:r>
            <a:endParaRPr lang="es-ES" dirty="0"/>
          </a:p>
        </p:txBody>
      </p:sp>
      <p:sp>
        <p:nvSpPr>
          <p:cNvPr id="2" name="Marcador de texto 13">
            <a:extLst>
              <a:ext uri="{FF2B5EF4-FFF2-40B4-BE49-F238E27FC236}">
                <a16:creationId xmlns:a16="http://schemas.microsoft.com/office/drawing/2014/main" id="{9621E82E-A744-321E-1BF2-99E24DE10BA8}"/>
              </a:ext>
            </a:extLst>
          </p:cNvPr>
          <p:cNvSpPr>
            <a:spLocks noGrp="1"/>
          </p:cNvSpPr>
          <p:nvPr>
            <p:ph type="body" sz="quarter" idx="11" hasCustomPrompt="1"/>
          </p:nvPr>
        </p:nvSpPr>
        <p:spPr>
          <a:xfrm>
            <a:off x="12115800" y="9731375"/>
            <a:ext cx="4495800" cy="365125"/>
          </a:xfrm>
        </p:spPr>
        <p:txBody>
          <a:bodyPr/>
          <a:lstStyle>
            <a:lvl1pPr>
              <a:buNone/>
              <a:defRPr sz="1200">
                <a:solidFill>
                  <a:srgbClr val="B4B4B4"/>
                </a:solidFill>
              </a:defRPr>
            </a:lvl1pPr>
          </a:lstStyle>
          <a:p>
            <a:pPr lvl="0"/>
            <a:r>
              <a:rPr lang="es-ES" dirty="0" err="1"/>
              <a:t>Document</a:t>
            </a:r>
            <a:r>
              <a:rPr lang="es-ES" dirty="0"/>
              <a:t> </a:t>
            </a:r>
            <a:r>
              <a:rPr lang="es-ES" dirty="0" err="1"/>
              <a:t>name</a:t>
            </a:r>
            <a:endParaRPr lang="es-ES" dirty="0"/>
          </a:p>
        </p:txBody>
      </p:sp>
    </p:spTree>
    <p:extLst>
      <p:ext uri="{BB962C8B-B14F-4D97-AF65-F5344CB8AC3E}">
        <p14:creationId xmlns:p14="http://schemas.microsoft.com/office/powerpoint/2010/main" val="995141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hasCustomPrompt="1"/>
          </p:nvPr>
        </p:nvSpPr>
        <p:spPr>
          <a:xfrm>
            <a:off x="762000" y="2857500"/>
            <a:ext cx="8610599" cy="6377782"/>
          </a:xfrm>
        </p:spPr>
        <p:txBody>
          <a:bodyPr/>
          <a:lstStyle>
            <a:lvl1pPr>
              <a:buClr>
                <a:srgbClr val="30527C"/>
              </a:buClr>
              <a:buFont typeface="Courier New" panose="02070309020205020404" pitchFamily="49" charset="0"/>
              <a:buChar char="o"/>
              <a:defRPr/>
            </a:lvl1pPr>
            <a:lvl2pPr>
              <a:buClr>
                <a:srgbClr val="30527C"/>
              </a:buClr>
              <a:buFont typeface="Courier New" panose="02070309020205020404" pitchFamily="49" charset="0"/>
              <a:buChar char="o"/>
              <a:defRPr/>
            </a:lvl2pPr>
            <a:lvl3pPr>
              <a:buClr>
                <a:srgbClr val="30527C"/>
              </a:buClr>
              <a:buFont typeface="Courier New" panose="02070309020205020404" pitchFamily="49" charset="0"/>
              <a:buChar char="o"/>
              <a:defRPr/>
            </a:lvl3pPr>
            <a:lvl4pPr>
              <a:buClr>
                <a:srgbClr val="30527C"/>
              </a:buClr>
              <a:buFont typeface="Courier New" panose="02070309020205020404" pitchFamily="49" charset="0"/>
              <a:buChar char="o"/>
              <a:defRPr/>
            </a:lvl4pPr>
            <a:lvl5pPr>
              <a:buClr>
                <a:srgbClr val="30527C"/>
              </a:buClr>
              <a:buFont typeface="Courier New" panose="02070309020205020404" pitchFamily="49" charset="0"/>
              <a:buChar char="o"/>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Marcador de texto 7">
            <a:extLst>
              <a:ext uri="{FF2B5EF4-FFF2-40B4-BE49-F238E27FC236}">
                <a16:creationId xmlns:a16="http://schemas.microsoft.com/office/drawing/2014/main" id="{8B89652C-6752-D906-AAA2-A0BEC07A50DC}"/>
              </a:ext>
            </a:extLst>
          </p:cNvPr>
          <p:cNvSpPr>
            <a:spLocks noGrp="1"/>
          </p:cNvSpPr>
          <p:nvPr>
            <p:ph type="body" sz="quarter" idx="10" hasCustomPrompt="1"/>
          </p:nvPr>
        </p:nvSpPr>
        <p:spPr>
          <a:xfrm>
            <a:off x="76200" y="1943100"/>
            <a:ext cx="9220200" cy="533400"/>
          </a:xfrm>
        </p:spPr>
        <p:txBody>
          <a:bodyPr/>
          <a:lstStyle>
            <a:lvl1pPr>
              <a:buNone/>
              <a:defRPr b="1">
                <a:solidFill>
                  <a:srgbClr val="042D60"/>
                </a:solidFill>
              </a:defRPr>
            </a:lvl1pPr>
          </a:lstStyle>
          <a:p>
            <a:pPr lvl="0"/>
            <a:r>
              <a:rPr lang="es-ES" dirty="0" err="1"/>
              <a:t>Click</a:t>
            </a:r>
            <a:r>
              <a:rPr lang="es-ES" dirty="0"/>
              <a:t> to </a:t>
            </a:r>
            <a:r>
              <a:rPr lang="es-ES" dirty="0" err="1"/>
              <a:t>edit</a:t>
            </a:r>
            <a:r>
              <a:rPr lang="es-ES" dirty="0"/>
              <a:t> </a:t>
            </a:r>
            <a:r>
              <a:rPr lang="es-ES" dirty="0" err="1"/>
              <a:t>subtitle</a:t>
            </a:r>
            <a:r>
              <a:rPr lang="es-ES" dirty="0"/>
              <a:t> </a:t>
            </a:r>
            <a:r>
              <a:rPr lang="es-ES" dirty="0" err="1"/>
              <a:t>style</a:t>
            </a:r>
            <a:endParaRPr lang="es-ES" dirty="0"/>
          </a:p>
        </p:txBody>
      </p:sp>
      <p:sp>
        <p:nvSpPr>
          <p:cNvPr id="11" name="Marcador de texto 13">
            <a:extLst>
              <a:ext uri="{FF2B5EF4-FFF2-40B4-BE49-F238E27FC236}">
                <a16:creationId xmlns:a16="http://schemas.microsoft.com/office/drawing/2014/main" id="{8BAF5EB9-1D60-573B-17B8-E628104B7BD9}"/>
              </a:ext>
            </a:extLst>
          </p:cNvPr>
          <p:cNvSpPr>
            <a:spLocks noGrp="1"/>
          </p:cNvSpPr>
          <p:nvPr>
            <p:ph type="body" sz="quarter" idx="11" hasCustomPrompt="1"/>
          </p:nvPr>
        </p:nvSpPr>
        <p:spPr>
          <a:xfrm>
            <a:off x="12115800" y="9731375"/>
            <a:ext cx="4495800" cy="365125"/>
          </a:xfrm>
        </p:spPr>
        <p:txBody>
          <a:bodyPr/>
          <a:lstStyle>
            <a:lvl1pPr>
              <a:buNone/>
              <a:defRPr sz="1200">
                <a:solidFill>
                  <a:srgbClr val="B4B4B4"/>
                </a:solidFill>
              </a:defRPr>
            </a:lvl1pPr>
          </a:lstStyle>
          <a:p>
            <a:pPr lvl="0"/>
            <a:r>
              <a:rPr lang="es-ES" dirty="0" err="1"/>
              <a:t>Document</a:t>
            </a:r>
            <a:r>
              <a:rPr lang="es-ES" dirty="0"/>
              <a:t> </a:t>
            </a:r>
            <a:r>
              <a:rPr lang="es-ES" dirty="0" err="1"/>
              <a:t>name</a:t>
            </a:r>
            <a:endParaRPr lang="es-ES" dirty="0"/>
          </a:p>
        </p:txBody>
      </p:sp>
    </p:spTree>
    <p:extLst>
      <p:ext uri="{BB962C8B-B14F-4D97-AF65-F5344CB8AC3E}">
        <p14:creationId xmlns:p14="http://schemas.microsoft.com/office/powerpoint/2010/main" val="22949038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91D62BE-22B9-ABA0-99EC-612D68B2294D}"/>
              </a:ext>
            </a:extLst>
          </p:cNvPr>
          <p:cNvSpPr>
            <a:spLocks noGrp="1"/>
          </p:cNvSpPr>
          <p:nvPr>
            <p:ph type="title"/>
          </p:nvPr>
        </p:nvSpPr>
        <p:spPr>
          <a:xfrm>
            <a:off x="1981200" y="457200"/>
            <a:ext cx="14325600" cy="1143000"/>
          </a:xfrm>
        </p:spPr>
        <p:txBody>
          <a:bodyPr/>
          <a:lstStyle/>
          <a:p>
            <a:r>
              <a:rPr lang="en-US"/>
              <a:t>Click to edit Master title style</a:t>
            </a:r>
          </a:p>
        </p:txBody>
      </p:sp>
      <p:sp>
        <p:nvSpPr>
          <p:cNvPr id="9" name="Marcador de texto 7">
            <a:extLst>
              <a:ext uri="{FF2B5EF4-FFF2-40B4-BE49-F238E27FC236}">
                <a16:creationId xmlns:a16="http://schemas.microsoft.com/office/drawing/2014/main" id="{0C72F0BE-399D-40CA-5559-504481CD6EE2}"/>
              </a:ext>
            </a:extLst>
          </p:cNvPr>
          <p:cNvSpPr>
            <a:spLocks noGrp="1"/>
          </p:cNvSpPr>
          <p:nvPr>
            <p:ph type="body" sz="quarter" idx="10" hasCustomPrompt="1"/>
          </p:nvPr>
        </p:nvSpPr>
        <p:spPr>
          <a:xfrm>
            <a:off x="76200" y="1943100"/>
            <a:ext cx="9220200" cy="533400"/>
          </a:xfrm>
        </p:spPr>
        <p:txBody>
          <a:bodyPr/>
          <a:lstStyle>
            <a:lvl1pPr>
              <a:buNone/>
              <a:defRPr b="1">
                <a:solidFill>
                  <a:srgbClr val="042D60"/>
                </a:solidFill>
              </a:defRPr>
            </a:lvl1pPr>
          </a:lstStyle>
          <a:p>
            <a:pPr lvl="0"/>
            <a:r>
              <a:rPr lang="es-ES" dirty="0" err="1"/>
              <a:t>Click</a:t>
            </a:r>
            <a:r>
              <a:rPr lang="es-ES" dirty="0"/>
              <a:t> to </a:t>
            </a:r>
            <a:r>
              <a:rPr lang="es-ES" dirty="0" err="1"/>
              <a:t>edit</a:t>
            </a:r>
            <a:r>
              <a:rPr lang="es-ES" dirty="0"/>
              <a:t> </a:t>
            </a:r>
            <a:r>
              <a:rPr lang="es-ES" dirty="0" err="1"/>
              <a:t>subtitle</a:t>
            </a:r>
            <a:r>
              <a:rPr lang="es-ES" dirty="0"/>
              <a:t> </a:t>
            </a:r>
            <a:r>
              <a:rPr lang="es-ES" dirty="0" err="1"/>
              <a:t>style</a:t>
            </a:r>
            <a:endParaRPr lang="es-ES" dirty="0"/>
          </a:p>
        </p:txBody>
      </p:sp>
      <p:sp>
        <p:nvSpPr>
          <p:cNvPr id="10" name="Marcador de texto 13">
            <a:extLst>
              <a:ext uri="{FF2B5EF4-FFF2-40B4-BE49-F238E27FC236}">
                <a16:creationId xmlns:a16="http://schemas.microsoft.com/office/drawing/2014/main" id="{DD2D077C-CF37-3145-BCE0-AE15E85ACB1D}"/>
              </a:ext>
            </a:extLst>
          </p:cNvPr>
          <p:cNvSpPr>
            <a:spLocks noGrp="1"/>
          </p:cNvSpPr>
          <p:nvPr>
            <p:ph type="body" sz="quarter" idx="11" hasCustomPrompt="1"/>
          </p:nvPr>
        </p:nvSpPr>
        <p:spPr>
          <a:xfrm>
            <a:off x="12115800" y="9731375"/>
            <a:ext cx="4495800" cy="365125"/>
          </a:xfrm>
        </p:spPr>
        <p:txBody>
          <a:bodyPr/>
          <a:lstStyle>
            <a:lvl1pPr>
              <a:buNone/>
              <a:defRPr sz="1200">
                <a:solidFill>
                  <a:srgbClr val="B4B4B4"/>
                </a:solidFill>
              </a:defRPr>
            </a:lvl1pPr>
          </a:lstStyle>
          <a:p>
            <a:pPr lvl="0"/>
            <a:r>
              <a:rPr lang="es-ES" dirty="0" err="1"/>
              <a:t>Document</a:t>
            </a:r>
            <a:r>
              <a:rPr lang="es-ES" dirty="0"/>
              <a:t> </a:t>
            </a:r>
            <a:r>
              <a:rPr lang="es-ES" dirty="0" err="1"/>
              <a:t>name</a:t>
            </a:r>
            <a:endParaRPr lang="es-ES" dirty="0"/>
          </a:p>
        </p:txBody>
      </p:sp>
    </p:spTree>
    <p:extLst>
      <p:ext uri="{BB962C8B-B14F-4D97-AF65-F5344CB8AC3E}">
        <p14:creationId xmlns:p14="http://schemas.microsoft.com/office/powerpoint/2010/main" val="23936443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hasCustomPrompt="1"/>
          </p:nvPr>
        </p:nvSpPr>
        <p:spPr>
          <a:xfrm>
            <a:off x="762000" y="2857500"/>
            <a:ext cx="8610599" cy="6377782"/>
          </a:xfrm>
        </p:spPr>
        <p:txBody>
          <a:bodyPr/>
          <a:lstStyle>
            <a:lvl1pPr>
              <a:buClr>
                <a:srgbClr val="30527C"/>
              </a:buClr>
              <a:buFont typeface="Courier New" panose="02070309020205020404" pitchFamily="49" charset="0"/>
              <a:buChar char="o"/>
              <a:defRPr/>
            </a:lvl1pPr>
            <a:lvl2pPr>
              <a:buClr>
                <a:srgbClr val="30527C"/>
              </a:buClr>
              <a:buFont typeface="Courier New" panose="02070309020205020404" pitchFamily="49" charset="0"/>
              <a:buChar char="o"/>
              <a:defRPr/>
            </a:lvl2pPr>
            <a:lvl3pPr>
              <a:buClr>
                <a:srgbClr val="30527C"/>
              </a:buClr>
              <a:buFont typeface="Courier New" panose="02070309020205020404" pitchFamily="49" charset="0"/>
              <a:buChar char="o"/>
              <a:defRPr/>
            </a:lvl3pPr>
            <a:lvl4pPr>
              <a:buClr>
                <a:srgbClr val="30527C"/>
              </a:buClr>
              <a:buFont typeface="Courier New" panose="02070309020205020404" pitchFamily="49" charset="0"/>
              <a:buChar char="o"/>
              <a:defRPr/>
            </a:lvl4pPr>
            <a:lvl5pPr>
              <a:buClr>
                <a:srgbClr val="30527C"/>
              </a:buClr>
              <a:buFont typeface="Courier New" panose="02070309020205020404" pitchFamily="49" charset="0"/>
              <a:buChar char="o"/>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Marcador de texto 7">
            <a:extLst>
              <a:ext uri="{FF2B5EF4-FFF2-40B4-BE49-F238E27FC236}">
                <a16:creationId xmlns:a16="http://schemas.microsoft.com/office/drawing/2014/main" id="{8B89652C-6752-D906-AAA2-A0BEC07A50DC}"/>
              </a:ext>
            </a:extLst>
          </p:cNvPr>
          <p:cNvSpPr>
            <a:spLocks noGrp="1"/>
          </p:cNvSpPr>
          <p:nvPr>
            <p:ph type="body" sz="quarter" idx="10" hasCustomPrompt="1"/>
          </p:nvPr>
        </p:nvSpPr>
        <p:spPr>
          <a:xfrm>
            <a:off x="76200" y="1943100"/>
            <a:ext cx="9220200" cy="533400"/>
          </a:xfrm>
        </p:spPr>
        <p:txBody>
          <a:bodyPr/>
          <a:lstStyle>
            <a:lvl1pPr>
              <a:buNone/>
              <a:defRPr b="1">
                <a:solidFill>
                  <a:srgbClr val="042D60"/>
                </a:solidFill>
              </a:defRPr>
            </a:lvl1pPr>
          </a:lstStyle>
          <a:p>
            <a:pPr lvl="0"/>
            <a:r>
              <a:rPr lang="es-ES" dirty="0" err="1"/>
              <a:t>Click</a:t>
            </a:r>
            <a:r>
              <a:rPr lang="es-ES" dirty="0"/>
              <a:t> to </a:t>
            </a:r>
            <a:r>
              <a:rPr lang="es-ES" dirty="0" err="1"/>
              <a:t>edit</a:t>
            </a:r>
            <a:r>
              <a:rPr lang="es-ES" dirty="0"/>
              <a:t> </a:t>
            </a:r>
            <a:r>
              <a:rPr lang="es-ES" dirty="0" err="1"/>
              <a:t>subtitle</a:t>
            </a:r>
            <a:r>
              <a:rPr lang="es-ES" dirty="0"/>
              <a:t> </a:t>
            </a:r>
            <a:r>
              <a:rPr lang="es-ES" dirty="0" err="1"/>
              <a:t>style</a:t>
            </a:r>
            <a:endParaRPr lang="es-ES" dirty="0"/>
          </a:p>
        </p:txBody>
      </p:sp>
      <p:sp>
        <p:nvSpPr>
          <p:cNvPr id="5" name="Marcador de texto 13">
            <a:extLst>
              <a:ext uri="{FF2B5EF4-FFF2-40B4-BE49-F238E27FC236}">
                <a16:creationId xmlns:a16="http://schemas.microsoft.com/office/drawing/2014/main" id="{DABFF1AC-D9CC-E63B-AB7D-ABE3B30EF26F}"/>
              </a:ext>
            </a:extLst>
          </p:cNvPr>
          <p:cNvSpPr>
            <a:spLocks noGrp="1"/>
          </p:cNvSpPr>
          <p:nvPr>
            <p:ph type="body" sz="quarter" idx="11" hasCustomPrompt="1"/>
          </p:nvPr>
        </p:nvSpPr>
        <p:spPr>
          <a:xfrm>
            <a:off x="12115800" y="9731375"/>
            <a:ext cx="4495800" cy="365125"/>
          </a:xfrm>
        </p:spPr>
        <p:txBody>
          <a:bodyPr/>
          <a:lstStyle>
            <a:lvl1pPr>
              <a:buNone/>
              <a:defRPr sz="1200">
                <a:solidFill>
                  <a:srgbClr val="B4B4B4"/>
                </a:solidFill>
              </a:defRPr>
            </a:lvl1pPr>
          </a:lstStyle>
          <a:p>
            <a:pPr lvl="0"/>
            <a:r>
              <a:rPr lang="es-ES" dirty="0" err="1"/>
              <a:t>Document</a:t>
            </a:r>
            <a:r>
              <a:rPr lang="es-ES" dirty="0"/>
              <a:t> </a:t>
            </a:r>
            <a:r>
              <a:rPr lang="es-ES" dirty="0" err="1"/>
              <a:t>name</a:t>
            </a:r>
            <a:endParaRPr lang="es-ES" dirty="0"/>
          </a:p>
        </p:txBody>
      </p:sp>
    </p:spTree>
    <p:extLst>
      <p:ext uri="{BB962C8B-B14F-4D97-AF65-F5344CB8AC3E}">
        <p14:creationId xmlns:p14="http://schemas.microsoft.com/office/powerpoint/2010/main" val="47558614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image" Target="../media/image5.pn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6.pn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10.xml"/><Relationship Id="rId1" Type="http://schemas.openxmlformats.org/officeDocument/2006/relationships/slideLayout" Target="../slideLayouts/slideLayout9.xml"/><Relationship Id="rId4"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Imagem 1" descr="Texto&#10;&#10;El contenido generado por IA puede ser incorrecto.">
            <a:extLst>
              <a:ext uri="{FF2B5EF4-FFF2-40B4-BE49-F238E27FC236}">
                <a16:creationId xmlns:a16="http://schemas.microsoft.com/office/drawing/2014/main" id="{6FE20541-F8E4-9F97-16FB-7CC68762050C}"/>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457200" y="342900"/>
            <a:ext cx="4198127" cy="879364"/>
          </a:xfrm>
          <a:prstGeom prst="rect">
            <a:avLst/>
          </a:prstGeom>
          <a:noFill/>
          <a:ln>
            <a:noFill/>
          </a:ln>
        </p:spPr>
      </p:pic>
    </p:spTree>
    <p:extLst>
      <p:ext uri="{BB962C8B-B14F-4D97-AF65-F5344CB8AC3E}">
        <p14:creationId xmlns:p14="http://schemas.microsoft.com/office/powerpoint/2010/main" val="2702572821"/>
      </p:ext>
    </p:extLst>
  </p:cSld>
  <p:clrMap bg1="lt1" tx1="dk1" bg2="lt2" tx2="dk2" accent1="accent1" accent2="accent2" accent3="accent3" accent4="accent4" accent5="accent5" accent6="accent6" hlink="hlink" folHlink="folHlink"/>
  <p:sldLayoutIdLst>
    <p:sldLayoutId id="214748366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4132426"/>
      </p:ext>
    </p:extLst>
  </p:cSld>
  <p:clrMap bg1="lt1" tx1="dk1" bg2="lt2" tx2="dk2" accent1="accent1" accent2="accent2" accent3="accent3" accent4="accent4" accent5="accent5" accent6="accent6" hlink="hlink" folHlink="folHlink"/>
  <p:sldLayoutIdLst>
    <p:sldLayoutId id="2147483668" r:id="rId1"/>
  </p:sldLayoutIdLst>
  <p:txStyles>
    <p:titleStyle>
      <a:lvl1pPr algn="l" defTabSz="914400" rtl="0" eaLnBrk="1" latinLnBrk="0" hangingPunct="1">
        <a:spcBef>
          <a:spcPct val="0"/>
        </a:spcBef>
        <a:buNone/>
        <a:defRPr sz="4800" kern="1200">
          <a:solidFill>
            <a:srgbClr val="042D60"/>
          </a:solidFill>
          <a:latin typeface="Now Bold" panose="020B0604020202020204" charset="0"/>
          <a:ea typeface="+mj-ea"/>
          <a:cs typeface="+mj-cs"/>
        </a:defRPr>
      </a:lvl1pPr>
    </p:titleStyle>
    <p:bodyStyle>
      <a:lvl1pPr marL="342900" indent="-342900" algn="l" defTabSz="914400" rtl="0" eaLnBrk="1" latinLnBrk="0" hangingPunct="1">
        <a:spcBef>
          <a:spcPct val="20000"/>
        </a:spcBef>
        <a:buClr>
          <a:srgbClr val="97B6B0"/>
        </a:buClr>
        <a:buFont typeface="Courier New" panose="02070309020205020404" pitchFamily="49" charset="0"/>
        <a:buChar char="o"/>
        <a:defRPr sz="2800" kern="1200">
          <a:solidFill>
            <a:srgbClr val="30527C"/>
          </a:solidFill>
          <a:latin typeface="DM Sans" pitchFamily="2" charset="0"/>
          <a:ea typeface="+mn-ea"/>
          <a:cs typeface="+mn-cs"/>
        </a:defRPr>
      </a:lvl1pPr>
      <a:lvl2pPr marL="742950" indent="-285750" algn="l" defTabSz="914400" rtl="0" eaLnBrk="1" latinLnBrk="0" hangingPunct="1">
        <a:spcBef>
          <a:spcPct val="20000"/>
        </a:spcBef>
        <a:buFont typeface="Arial" pitchFamily="34" charset="0"/>
        <a:buChar char="–"/>
        <a:defRPr sz="2400" kern="1200">
          <a:solidFill>
            <a:srgbClr val="30527C"/>
          </a:solidFill>
          <a:latin typeface="DM Sans" pitchFamily="2" charset="0"/>
          <a:ea typeface="+mn-ea"/>
          <a:cs typeface="+mn-cs"/>
        </a:defRPr>
      </a:lvl2pPr>
      <a:lvl3pPr marL="1143000" indent="-228600" algn="l" defTabSz="914400" rtl="0" eaLnBrk="1" latinLnBrk="0" hangingPunct="1">
        <a:spcBef>
          <a:spcPct val="20000"/>
        </a:spcBef>
        <a:buFont typeface="Arial" pitchFamily="34" charset="0"/>
        <a:buChar char="•"/>
        <a:defRPr sz="2000" kern="1200">
          <a:solidFill>
            <a:srgbClr val="30527C"/>
          </a:solidFill>
          <a:latin typeface="DM Sans" pitchFamily="2" charset="0"/>
          <a:ea typeface="+mn-ea"/>
          <a:cs typeface="+mn-cs"/>
        </a:defRPr>
      </a:lvl3pPr>
      <a:lvl4pPr marL="1600200" indent="-228600" algn="l" defTabSz="914400" rtl="0" eaLnBrk="1" latinLnBrk="0" hangingPunct="1">
        <a:spcBef>
          <a:spcPct val="20000"/>
        </a:spcBef>
        <a:buFont typeface="Arial" pitchFamily="34" charset="0"/>
        <a:buChar char="–"/>
        <a:defRPr sz="1800" kern="1200">
          <a:solidFill>
            <a:srgbClr val="30527C"/>
          </a:solidFill>
          <a:latin typeface="DM Sans" pitchFamily="2" charset="0"/>
          <a:ea typeface="+mn-ea"/>
          <a:cs typeface="+mn-cs"/>
        </a:defRPr>
      </a:lvl4pPr>
      <a:lvl5pPr marL="2057400" indent="-228600" algn="l" defTabSz="914400" rtl="0" eaLnBrk="1" latinLnBrk="0" hangingPunct="1">
        <a:spcBef>
          <a:spcPct val="20000"/>
        </a:spcBef>
        <a:buFont typeface="Arial" pitchFamily="34" charset="0"/>
        <a:buChar char="»"/>
        <a:defRPr sz="1800" kern="1200">
          <a:solidFill>
            <a:srgbClr val="30527C"/>
          </a:solidFill>
          <a:latin typeface="DM Sans"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81200" y="457200"/>
            <a:ext cx="14325600" cy="114300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685799" y="2880518"/>
            <a:ext cx="8610599" cy="637778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 bg1="lt1" tx1="dk1" bg2="lt2" tx2="dk2" accent1="accent1" accent2="accent2" accent3="accent3" accent4="accent4" accent5="accent5" accent6="accent6" hlink="hlink" folHlink="folHlink"/>
  <p:sldLayoutIdLst>
    <p:sldLayoutId id="2147483650" r:id="rId1"/>
    <p:sldLayoutId id="2147483655" r:id="rId2"/>
  </p:sldLayoutIdLst>
  <p:txStyles>
    <p:titleStyle>
      <a:lvl1pPr algn="l" defTabSz="914400" rtl="0" eaLnBrk="1" latinLnBrk="0" hangingPunct="1">
        <a:spcBef>
          <a:spcPct val="0"/>
        </a:spcBef>
        <a:buNone/>
        <a:defRPr sz="4800" kern="1200">
          <a:solidFill>
            <a:srgbClr val="97B6B0"/>
          </a:solidFill>
          <a:latin typeface="Now Bold" panose="020B0604020202020204" charset="0"/>
          <a:ea typeface="+mj-ea"/>
          <a:cs typeface="+mj-cs"/>
        </a:defRPr>
      </a:lvl1pPr>
    </p:titleStyle>
    <p:bodyStyle>
      <a:lvl1pPr marL="342900" indent="-342900" algn="l" defTabSz="914400" rtl="0" eaLnBrk="1" latinLnBrk="0" hangingPunct="1">
        <a:spcBef>
          <a:spcPct val="20000"/>
        </a:spcBef>
        <a:buClr>
          <a:srgbClr val="97B6B0"/>
        </a:buClr>
        <a:buFont typeface="Courier New" panose="02070309020205020404" pitchFamily="49" charset="0"/>
        <a:buChar char="o"/>
        <a:defRPr sz="2800" kern="1200">
          <a:solidFill>
            <a:srgbClr val="30527C"/>
          </a:solidFill>
          <a:latin typeface="DM Sans" pitchFamily="2" charset="0"/>
          <a:ea typeface="+mn-ea"/>
          <a:cs typeface="+mn-cs"/>
        </a:defRPr>
      </a:lvl1pPr>
      <a:lvl2pPr marL="742950" indent="-285750" algn="l" defTabSz="914400" rtl="0" eaLnBrk="1" latinLnBrk="0" hangingPunct="1">
        <a:spcBef>
          <a:spcPct val="20000"/>
        </a:spcBef>
        <a:buFont typeface="Arial" pitchFamily="34" charset="0"/>
        <a:buChar char="–"/>
        <a:defRPr sz="2400" kern="1200">
          <a:solidFill>
            <a:srgbClr val="30527C"/>
          </a:solidFill>
          <a:latin typeface="DM Sans" pitchFamily="2" charset="0"/>
          <a:ea typeface="+mn-ea"/>
          <a:cs typeface="+mn-cs"/>
        </a:defRPr>
      </a:lvl2pPr>
      <a:lvl3pPr marL="1143000" indent="-228600" algn="l" defTabSz="914400" rtl="0" eaLnBrk="1" latinLnBrk="0" hangingPunct="1">
        <a:spcBef>
          <a:spcPct val="20000"/>
        </a:spcBef>
        <a:buFont typeface="Arial" pitchFamily="34" charset="0"/>
        <a:buChar char="•"/>
        <a:defRPr sz="2000" kern="1200">
          <a:solidFill>
            <a:srgbClr val="30527C"/>
          </a:solidFill>
          <a:latin typeface="DM Sans" pitchFamily="2" charset="0"/>
          <a:ea typeface="+mn-ea"/>
          <a:cs typeface="+mn-cs"/>
        </a:defRPr>
      </a:lvl3pPr>
      <a:lvl4pPr marL="1600200" indent="-228600" algn="l" defTabSz="914400" rtl="0" eaLnBrk="1" latinLnBrk="0" hangingPunct="1">
        <a:spcBef>
          <a:spcPct val="20000"/>
        </a:spcBef>
        <a:buFont typeface="Arial" pitchFamily="34" charset="0"/>
        <a:buChar char="–"/>
        <a:defRPr sz="1800" kern="1200">
          <a:solidFill>
            <a:srgbClr val="30527C"/>
          </a:solidFill>
          <a:latin typeface="DM Sans" pitchFamily="2" charset="0"/>
          <a:ea typeface="+mn-ea"/>
          <a:cs typeface="+mn-cs"/>
        </a:defRPr>
      </a:lvl4pPr>
      <a:lvl5pPr marL="2057400" indent="-228600" algn="l" defTabSz="914400" rtl="0" eaLnBrk="1" latinLnBrk="0" hangingPunct="1">
        <a:spcBef>
          <a:spcPct val="20000"/>
        </a:spcBef>
        <a:buFont typeface="Arial" pitchFamily="34" charset="0"/>
        <a:buChar char="»"/>
        <a:defRPr sz="1800" kern="1200">
          <a:solidFill>
            <a:srgbClr val="30527C"/>
          </a:solidFill>
          <a:latin typeface="DM Sans"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81200" y="457200"/>
            <a:ext cx="14325600" cy="114300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685799" y="2880518"/>
            <a:ext cx="8610599" cy="637778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66210515"/>
      </p:ext>
    </p:extLst>
  </p:cSld>
  <p:clrMap bg1="lt1" tx1="dk1" bg2="lt2" tx2="dk2" accent1="accent1" accent2="accent2" accent3="accent3" accent4="accent4" accent5="accent5" accent6="accent6" hlink="hlink" folHlink="folHlink"/>
  <p:sldLayoutIdLst>
    <p:sldLayoutId id="2147483662" r:id="rId1"/>
    <p:sldLayoutId id="2147483663" r:id="rId2"/>
  </p:sldLayoutIdLst>
  <p:txStyles>
    <p:titleStyle>
      <a:lvl1pPr algn="l" defTabSz="914400" rtl="0" eaLnBrk="1" latinLnBrk="0" hangingPunct="1">
        <a:spcBef>
          <a:spcPct val="0"/>
        </a:spcBef>
        <a:buNone/>
        <a:defRPr sz="4800" kern="1200">
          <a:solidFill>
            <a:srgbClr val="97B6B0"/>
          </a:solidFill>
          <a:latin typeface="Now Bold" panose="020B0604020202020204" charset="0"/>
          <a:ea typeface="+mj-ea"/>
          <a:cs typeface="+mj-cs"/>
        </a:defRPr>
      </a:lvl1pPr>
    </p:titleStyle>
    <p:bodyStyle>
      <a:lvl1pPr marL="342900" indent="-342900" algn="l" defTabSz="914400" rtl="0" eaLnBrk="1" latinLnBrk="0" hangingPunct="1">
        <a:spcBef>
          <a:spcPct val="20000"/>
        </a:spcBef>
        <a:buClr>
          <a:srgbClr val="97B6B0"/>
        </a:buClr>
        <a:buFont typeface="Courier New" panose="02070309020205020404" pitchFamily="49" charset="0"/>
        <a:buChar char="o"/>
        <a:defRPr sz="2800" kern="1200">
          <a:solidFill>
            <a:srgbClr val="30527C"/>
          </a:solidFill>
          <a:latin typeface="DM Sans" pitchFamily="2" charset="0"/>
          <a:ea typeface="+mn-ea"/>
          <a:cs typeface="+mn-cs"/>
        </a:defRPr>
      </a:lvl1pPr>
      <a:lvl2pPr marL="742950" indent="-285750" algn="l" defTabSz="914400" rtl="0" eaLnBrk="1" latinLnBrk="0" hangingPunct="1">
        <a:spcBef>
          <a:spcPct val="20000"/>
        </a:spcBef>
        <a:buFont typeface="Arial" pitchFamily="34" charset="0"/>
        <a:buChar char="–"/>
        <a:defRPr sz="2400" kern="1200">
          <a:solidFill>
            <a:srgbClr val="30527C"/>
          </a:solidFill>
          <a:latin typeface="DM Sans" pitchFamily="2" charset="0"/>
          <a:ea typeface="+mn-ea"/>
          <a:cs typeface="+mn-cs"/>
        </a:defRPr>
      </a:lvl2pPr>
      <a:lvl3pPr marL="1143000" indent="-228600" algn="l" defTabSz="914400" rtl="0" eaLnBrk="1" latinLnBrk="0" hangingPunct="1">
        <a:spcBef>
          <a:spcPct val="20000"/>
        </a:spcBef>
        <a:buFont typeface="Arial" pitchFamily="34" charset="0"/>
        <a:buChar char="•"/>
        <a:defRPr sz="2000" kern="1200">
          <a:solidFill>
            <a:srgbClr val="30527C"/>
          </a:solidFill>
          <a:latin typeface="DM Sans" pitchFamily="2" charset="0"/>
          <a:ea typeface="+mn-ea"/>
          <a:cs typeface="+mn-cs"/>
        </a:defRPr>
      </a:lvl3pPr>
      <a:lvl4pPr marL="1600200" indent="-228600" algn="l" defTabSz="914400" rtl="0" eaLnBrk="1" latinLnBrk="0" hangingPunct="1">
        <a:spcBef>
          <a:spcPct val="20000"/>
        </a:spcBef>
        <a:buFont typeface="Arial" pitchFamily="34" charset="0"/>
        <a:buChar char="–"/>
        <a:defRPr sz="1800" kern="1200">
          <a:solidFill>
            <a:srgbClr val="30527C"/>
          </a:solidFill>
          <a:latin typeface="DM Sans" pitchFamily="2" charset="0"/>
          <a:ea typeface="+mn-ea"/>
          <a:cs typeface="+mn-cs"/>
        </a:defRPr>
      </a:lvl4pPr>
      <a:lvl5pPr marL="2057400" indent="-228600" algn="l" defTabSz="914400" rtl="0" eaLnBrk="1" latinLnBrk="0" hangingPunct="1">
        <a:spcBef>
          <a:spcPct val="20000"/>
        </a:spcBef>
        <a:buFont typeface="Arial" pitchFamily="34" charset="0"/>
        <a:buChar char="»"/>
        <a:defRPr sz="1800" kern="1200">
          <a:solidFill>
            <a:srgbClr val="30527C"/>
          </a:solidFill>
          <a:latin typeface="DM Sans"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81200" y="457200"/>
            <a:ext cx="14325600" cy="114300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685799" y="2880518"/>
            <a:ext cx="8610599" cy="637778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29160182"/>
      </p:ext>
    </p:extLst>
  </p:cSld>
  <p:clrMap bg1="lt1" tx1="dk1" bg2="lt2" tx2="dk2" accent1="accent1" accent2="accent2" accent3="accent3" accent4="accent4" accent5="accent5" accent6="accent6" hlink="hlink" folHlink="folHlink"/>
  <p:sldLayoutIdLst>
    <p:sldLayoutId id="2147483657" r:id="rId1"/>
    <p:sldLayoutId id="2147483658" r:id="rId2"/>
  </p:sldLayoutIdLst>
  <p:txStyles>
    <p:titleStyle>
      <a:lvl1pPr algn="l" defTabSz="914400" rtl="0" eaLnBrk="1" latinLnBrk="0" hangingPunct="1">
        <a:spcBef>
          <a:spcPct val="0"/>
        </a:spcBef>
        <a:buNone/>
        <a:defRPr sz="4800" kern="1200">
          <a:solidFill>
            <a:srgbClr val="30527C"/>
          </a:solidFill>
          <a:latin typeface="Now Bold" panose="020B0604020202020204" charset="0"/>
          <a:ea typeface="+mj-ea"/>
          <a:cs typeface="+mj-cs"/>
        </a:defRPr>
      </a:lvl1pPr>
    </p:titleStyle>
    <p:bodyStyle>
      <a:lvl1pPr marL="342900" indent="-342900" algn="l" defTabSz="914400" rtl="0" eaLnBrk="1" latinLnBrk="0" hangingPunct="1">
        <a:spcBef>
          <a:spcPct val="20000"/>
        </a:spcBef>
        <a:buClr>
          <a:srgbClr val="97B6B0"/>
        </a:buClr>
        <a:buFont typeface="Courier New" panose="02070309020205020404" pitchFamily="49" charset="0"/>
        <a:buChar char="o"/>
        <a:defRPr sz="2800" kern="1200">
          <a:solidFill>
            <a:srgbClr val="344A46"/>
          </a:solidFill>
          <a:latin typeface="DM Sans" pitchFamily="2" charset="0"/>
          <a:ea typeface="+mn-ea"/>
          <a:cs typeface="+mn-cs"/>
        </a:defRPr>
      </a:lvl1pPr>
      <a:lvl2pPr marL="742950" indent="-285750" algn="l" defTabSz="914400" rtl="0" eaLnBrk="1" latinLnBrk="0" hangingPunct="1">
        <a:spcBef>
          <a:spcPct val="20000"/>
        </a:spcBef>
        <a:buFont typeface="Arial" pitchFamily="34" charset="0"/>
        <a:buChar char="–"/>
        <a:defRPr sz="2400" kern="1200">
          <a:solidFill>
            <a:srgbClr val="344A46"/>
          </a:solidFill>
          <a:latin typeface="DM Sans" pitchFamily="2" charset="0"/>
          <a:ea typeface="+mn-ea"/>
          <a:cs typeface="+mn-cs"/>
        </a:defRPr>
      </a:lvl2pPr>
      <a:lvl3pPr marL="1143000" indent="-228600" algn="l" defTabSz="914400" rtl="0" eaLnBrk="1" latinLnBrk="0" hangingPunct="1">
        <a:spcBef>
          <a:spcPct val="20000"/>
        </a:spcBef>
        <a:buFont typeface="Arial" pitchFamily="34" charset="0"/>
        <a:buChar char="•"/>
        <a:defRPr sz="2000" kern="1200">
          <a:solidFill>
            <a:srgbClr val="344A46"/>
          </a:solidFill>
          <a:latin typeface="DM Sans" pitchFamily="2" charset="0"/>
          <a:ea typeface="+mn-ea"/>
          <a:cs typeface="+mn-cs"/>
        </a:defRPr>
      </a:lvl3pPr>
      <a:lvl4pPr marL="1600200" indent="-228600" algn="l" defTabSz="914400" rtl="0" eaLnBrk="1" latinLnBrk="0" hangingPunct="1">
        <a:spcBef>
          <a:spcPct val="20000"/>
        </a:spcBef>
        <a:buFont typeface="Arial" pitchFamily="34" charset="0"/>
        <a:buChar char="–"/>
        <a:defRPr sz="1800" kern="1200">
          <a:solidFill>
            <a:srgbClr val="344A46"/>
          </a:solidFill>
          <a:latin typeface="DM Sans" pitchFamily="2" charset="0"/>
          <a:ea typeface="+mn-ea"/>
          <a:cs typeface="+mn-cs"/>
        </a:defRPr>
      </a:lvl4pPr>
      <a:lvl5pPr marL="2057400" indent="-228600" algn="l" defTabSz="914400" rtl="0" eaLnBrk="1" latinLnBrk="0" hangingPunct="1">
        <a:spcBef>
          <a:spcPct val="20000"/>
        </a:spcBef>
        <a:buFont typeface="Arial" pitchFamily="34" charset="0"/>
        <a:buChar char="»"/>
        <a:defRPr sz="1800" kern="1200">
          <a:solidFill>
            <a:srgbClr val="344A46"/>
          </a:solidFill>
          <a:latin typeface="DM Sans"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81200" y="457200"/>
            <a:ext cx="14325600" cy="114300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685799" y="2880518"/>
            <a:ext cx="8610599" cy="637778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79097463"/>
      </p:ext>
    </p:extLst>
  </p:cSld>
  <p:clrMap bg1="lt1" tx1="dk1" bg2="lt2" tx2="dk2" accent1="accent1" accent2="accent2" accent3="accent3" accent4="accent4" accent5="accent5" accent6="accent6" hlink="hlink" folHlink="folHlink"/>
  <p:sldLayoutIdLst>
    <p:sldLayoutId id="2147483665" r:id="rId1"/>
    <p:sldLayoutId id="2147483666" r:id="rId2"/>
  </p:sldLayoutIdLst>
  <p:txStyles>
    <p:titleStyle>
      <a:lvl1pPr algn="l" defTabSz="914400" rtl="0" eaLnBrk="1" latinLnBrk="0" hangingPunct="1">
        <a:spcBef>
          <a:spcPct val="0"/>
        </a:spcBef>
        <a:buNone/>
        <a:defRPr sz="4800" kern="1200">
          <a:solidFill>
            <a:srgbClr val="30527C"/>
          </a:solidFill>
          <a:latin typeface="Now Bold" panose="020B0604020202020204" charset="0"/>
          <a:ea typeface="+mj-ea"/>
          <a:cs typeface="+mj-cs"/>
        </a:defRPr>
      </a:lvl1pPr>
    </p:titleStyle>
    <p:bodyStyle>
      <a:lvl1pPr marL="342900" indent="-342900" algn="l" defTabSz="914400" rtl="0" eaLnBrk="1" latinLnBrk="0" hangingPunct="1">
        <a:spcBef>
          <a:spcPct val="20000"/>
        </a:spcBef>
        <a:buClr>
          <a:srgbClr val="97B6B0"/>
        </a:buClr>
        <a:buFont typeface="Courier New" panose="02070309020205020404" pitchFamily="49" charset="0"/>
        <a:buChar char="o"/>
        <a:defRPr sz="2800" kern="1200">
          <a:solidFill>
            <a:srgbClr val="344A46"/>
          </a:solidFill>
          <a:latin typeface="DM Sans" pitchFamily="2" charset="0"/>
          <a:ea typeface="+mn-ea"/>
          <a:cs typeface="+mn-cs"/>
        </a:defRPr>
      </a:lvl1pPr>
      <a:lvl2pPr marL="742950" indent="-285750" algn="l" defTabSz="914400" rtl="0" eaLnBrk="1" latinLnBrk="0" hangingPunct="1">
        <a:spcBef>
          <a:spcPct val="20000"/>
        </a:spcBef>
        <a:buFont typeface="Arial" pitchFamily="34" charset="0"/>
        <a:buChar char="–"/>
        <a:defRPr sz="2400" kern="1200">
          <a:solidFill>
            <a:srgbClr val="344A46"/>
          </a:solidFill>
          <a:latin typeface="DM Sans" pitchFamily="2" charset="0"/>
          <a:ea typeface="+mn-ea"/>
          <a:cs typeface="+mn-cs"/>
        </a:defRPr>
      </a:lvl2pPr>
      <a:lvl3pPr marL="1143000" indent="-228600" algn="l" defTabSz="914400" rtl="0" eaLnBrk="1" latinLnBrk="0" hangingPunct="1">
        <a:spcBef>
          <a:spcPct val="20000"/>
        </a:spcBef>
        <a:buFont typeface="Arial" pitchFamily="34" charset="0"/>
        <a:buChar char="•"/>
        <a:defRPr sz="2000" kern="1200">
          <a:solidFill>
            <a:srgbClr val="344A46"/>
          </a:solidFill>
          <a:latin typeface="DM Sans" pitchFamily="2" charset="0"/>
          <a:ea typeface="+mn-ea"/>
          <a:cs typeface="+mn-cs"/>
        </a:defRPr>
      </a:lvl3pPr>
      <a:lvl4pPr marL="1600200" indent="-228600" algn="l" defTabSz="914400" rtl="0" eaLnBrk="1" latinLnBrk="0" hangingPunct="1">
        <a:spcBef>
          <a:spcPct val="20000"/>
        </a:spcBef>
        <a:buFont typeface="Arial" pitchFamily="34" charset="0"/>
        <a:buChar char="–"/>
        <a:defRPr sz="1800" kern="1200">
          <a:solidFill>
            <a:srgbClr val="344A46"/>
          </a:solidFill>
          <a:latin typeface="DM Sans" pitchFamily="2" charset="0"/>
          <a:ea typeface="+mn-ea"/>
          <a:cs typeface="+mn-cs"/>
        </a:defRPr>
      </a:lvl4pPr>
      <a:lvl5pPr marL="2057400" indent="-228600" algn="l" defTabSz="914400" rtl="0" eaLnBrk="1" latinLnBrk="0" hangingPunct="1">
        <a:spcBef>
          <a:spcPct val="20000"/>
        </a:spcBef>
        <a:buFont typeface="Arial" pitchFamily="34" charset="0"/>
        <a:buChar char="»"/>
        <a:defRPr sz="1800" kern="1200">
          <a:solidFill>
            <a:srgbClr val="344A46"/>
          </a:solidFill>
          <a:latin typeface="DM Sans"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sv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20.sv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8B10F4-FB94-2D9B-1BA8-B17A4D571B25}"/>
              </a:ext>
            </a:extLst>
          </p:cNvPr>
          <p:cNvSpPr>
            <a:spLocks noGrp="1"/>
          </p:cNvSpPr>
          <p:nvPr>
            <p:ph type="title"/>
          </p:nvPr>
        </p:nvSpPr>
        <p:spPr/>
        <p:txBody>
          <a:bodyPr lIns="91440" tIns="45720" rIns="91440" bIns="45720" anchor="ctr" anchorCtr="0"/>
          <a:lstStyle/>
          <a:p>
            <a:r>
              <a:rPr lang="es-ES" dirty="0">
                <a:latin typeface="Now Bold"/>
              </a:rPr>
              <a:t>Pillar 2 – Digital </a:t>
            </a:r>
            <a:r>
              <a:rPr lang="es-ES" dirty="0" err="1">
                <a:latin typeface="Now Bold"/>
              </a:rPr>
              <a:t>Transformation</a:t>
            </a:r>
            <a:r>
              <a:rPr lang="es-ES" dirty="0">
                <a:latin typeface="Now Bold"/>
              </a:rPr>
              <a:t> and Digital </a:t>
            </a:r>
            <a:r>
              <a:rPr lang="es-ES" dirty="0" err="1">
                <a:latin typeface="Now Bold"/>
              </a:rPr>
              <a:t>Skills</a:t>
            </a:r>
            <a:endParaRPr lang="es-ES" dirty="0" err="1"/>
          </a:p>
        </p:txBody>
      </p:sp>
      <p:sp>
        <p:nvSpPr>
          <p:cNvPr id="3" name="Marcador de texto 2">
            <a:extLst>
              <a:ext uri="{FF2B5EF4-FFF2-40B4-BE49-F238E27FC236}">
                <a16:creationId xmlns:a16="http://schemas.microsoft.com/office/drawing/2014/main" id="{294E4E74-01A3-C3C1-2670-9F68EE5AEF35}"/>
              </a:ext>
            </a:extLst>
          </p:cNvPr>
          <p:cNvSpPr>
            <a:spLocks noGrp="1"/>
          </p:cNvSpPr>
          <p:nvPr>
            <p:ph type="body" sz="quarter" idx="10"/>
          </p:nvPr>
        </p:nvSpPr>
        <p:spPr>
          <a:xfrm>
            <a:off x="0" y="9521687"/>
            <a:ext cx="10515600" cy="533400"/>
          </a:xfrm>
        </p:spPr>
        <p:txBody>
          <a:bodyPr/>
          <a:lstStyle/>
          <a:p>
            <a:pPr indent="0" algn="just"/>
            <a:r>
              <a:rPr lang="es-ES" sz="1400" dirty="0" err="1"/>
              <a:t>Funded</a:t>
            </a:r>
            <a:r>
              <a:rPr lang="es-ES" sz="1400" dirty="0"/>
              <a:t> </a:t>
            </a:r>
            <a:r>
              <a:rPr lang="es-ES" sz="1400" dirty="0" err="1"/>
              <a:t>by</a:t>
            </a:r>
            <a:r>
              <a:rPr lang="es-ES" sz="1400" dirty="0"/>
              <a:t> </a:t>
            </a:r>
            <a:r>
              <a:rPr lang="es-ES" sz="1400" dirty="0" err="1"/>
              <a:t>the</a:t>
            </a:r>
            <a:r>
              <a:rPr lang="es-ES" sz="1400" dirty="0"/>
              <a:t> </a:t>
            </a:r>
            <a:r>
              <a:rPr lang="es-ES" sz="1400" dirty="0" err="1"/>
              <a:t>European</a:t>
            </a:r>
            <a:r>
              <a:rPr lang="es-ES" sz="1400" dirty="0"/>
              <a:t> </a:t>
            </a:r>
            <a:r>
              <a:rPr lang="es-ES" sz="1400" dirty="0" err="1"/>
              <a:t>Union</a:t>
            </a:r>
            <a:r>
              <a:rPr lang="es-ES" sz="1400" dirty="0"/>
              <a:t>. </a:t>
            </a:r>
            <a:r>
              <a:rPr lang="es-ES" sz="1400" dirty="0" err="1"/>
              <a:t>Views</a:t>
            </a:r>
            <a:r>
              <a:rPr lang="es-ES" sz="1400" dirty="0"/>
              <a:t> and </a:t>
            </a:r>
            <a:r>
              <a:rPr lang="es-ES" sz="1400" dirty="0" err="1"/>
              <a:t>opinions</a:t>
            </a:r>
            <a:r>
              <a:rPr lang="es-ES" sz="1400" dirty="0"/>
              <a:t> </a:t>
            </a:r>
            <a:r>
              <a:rPr lang="es-ES" sz="1400" dirty="0" err="1"/>
              <a:t>expressed</a:t>
            </a:r>
            <a:r>
              <a:rPr lang="es-ES" sz="1400" dirty="0"/>
              <a:t> are </a:t>
            </a:r>
            <a:r>
              <a:rPr lang="es-ES" sz="1400" dirty="0" err="1"/>
              <a:t>however</a:t>
            </a:r>
            <a:r>
              <a:rPr lang="es-ES" sz="1400" dirty="0"/>
              <a:t> </a:t>
            </a:r>
            <a:r>
              <a:rPr lang="es-ES" sz="1400" dirty="0" err="1"/>
              <a:t>those</a:t>
            </a:r>
            <a:r>
              <a:rPr lang="es-ES" sz="1400" dirty="0"/>
              <a:t> </a:t>
            </a:r>
            <a:r>
              <a:rPr lang="es-ES" sz="1400" dirty="0" err="1"/>
              <a:t>of</a:t>
            </a:r>
            <a:r>
              <a:rPr lang="es-ES" sz="1400" dirty="0"/>
              <a:t> </a:t>
            </a:r>
            <a:r>
              <a:rPr lang="es-ES" sz="1400" dirty="0" err="1"/>
              <a:t>the</a:t>
            </a:r>
            <a:r>
              <a:rPr lang="es-ES" sz="1400" dirty="0"/>
              <a:t> </a:t>
            </a:r>
            <a:r>
              <a:rPr lang="es-ES" sz="1400" dirty="0" err="1"/>
              <a:t>author</a:t>
            </a:r>
            <a:r>
              <a:rPr lang="es-ES" sz="1400" dirty="0"/>
              <a:t>(s) </a:t>
            </a:r>
            <a:r>
              <a:rPr lang="es-ES" sz="1400" dirty="0" err="1"/>
              <a:t>only</a:t>
            </a:r>
            <a:r>
              <a:rPr lang="es-ES" sz="1400" dirty="0"/>
              <a:t> and do </a:t>
            </a:r>
            <a:r>
              <a:rPr lang="es-ES" sz="1400" dirty="0" err="1"/>
              <a:t>not</a:t>
            </a:r>
            <a:r>
              <a:rPr lang="es-ES" sz="1400" dirty="0"/>
              <a:t> </a:t>
            </a:r>
            <a:r>
              <a:rPr lang="es-ES" sz="1400" dirty="0" err="1"/>
              <a:t>necessarily</a:t>
            </a:r>
            <a:r>
              <a:rPr lang="es-ES" sz="1400" dirty="0"/>
              <a:t> </a:t>
            </a:r>
            <a:r>
              <a:rPr lang="es-ES" sz="1400" dirty="0" err="1"/>
              <a:t>reflect</a:t>
            </a:r>
            <a:r>
              <a:rPr lang="es-ES" sz="1400" dirty="0"/>
              <a:t> </a:t>
            </a:r>
            <a:r>
              <a:rPr lang="es-ES" sz="1400" dirty="0" err="1"/>
              <a:t>those</a:t>
            </a:r>
            <a:r>
              <a:rPr lang="es-ES" sz="1400" dirty="0"/>
              <a:t> </a:t>
            </a:r>
            <a:r>
              <a:rPr lang="es-ES" sz="1400" dirty="0" err="1"/>
              <a:t>of</a:t>
            </a:r>
            <a:r>
              <a:rPr lang="es-ES" sz="1400" dirty="0"/>
              <a:t> </a:t>
            </a:r>
            <a:r>
              <a:rPr lang="es-ES" sz="1400" dirty="0" err="1"/>
              <a:t>the</a:t>
            </a:r>
            <a:r>
              <a:rPr lang="es-ES" sz="1400" dirty="0"/>
              <a:t> </a:t>
            </a:r>
            <a:r>
              <a:rPr lang="es-ES" sz="1400" dirty="0" err="1"/>
              <a:t>European</a:t>
            </a:r>
            <a:r>
              <a:rPr lang="es-ES" sz="1400" dirty="0"/>
              <a:t> </a:t>
            </a:r>
            <a:r>
              <a:rPr lang="es-ES" sz="1400" dirty="0" err="1"/>
              <a:t>Union</a:t>
            </a:r>
            <a:r>
              <a:rPr lang="es-ES" sz="1400" dirty="0"/>
              <a:t> </a:t>
            </a:r>
            <a:r>
              <a:rPr lang="es-ES" sz="1400" dirty="0" err="1"/>
              <a:t>or</a:t>
            </a:r>
            <a:r>
              <a:rPr lang="es-ES" sz="1400" dirty="0"/>
              <a:t> </a:t>
            </a:r>
            <a:r>
              <a:rPr lang="es-ES" sz="1400" dirty="0" err="1"/>
              <a:t>the</a:t>
            </a:r>
            <a:r>
              <a:rPr lang="es-ES" sz="1400" dirty="0"/>
              <a:t> Autónomo Servicio Español para la Internacionalización de la Educación (SEPIE). </a:t>
            </a:r>
            <a:r>
              <a:rPr lang="es-ES" sz="1400" dirty="0" err="1"/>
              <a:t>Neither</a:t>
            </a:r>
            <a:r>
              <a:rPr lang="es-ES" sz="1400" dirty="0"/>
              <a:t> </a:t>
            </a:r>
            <a:r>
              <a:rPr lang="es-ES" sz="1400" dirty="0" err="1"/>
              <a:t>the</a:t>
            </a:r>
            <a:r>
              <a:rPr lang="es-ES" sz="1400" dirty="0"/>
              <a:t> </a:t>
            </a:r>
            <a:r>
              <a:rPr lang="es-ES" sz="1400" dirty="0" err="1"/>
              <a:t>European</a:t>
            </a:r>
            <a:r>
              <a:rPr lang="es-ES" sz="1400" dirty="0"/>
              <a:t> </a:t>
            </a:r>
            <a:r>
              <a:rPr lang="es-ES" sz="1400" dirty="0" err="1"/>
              <a:t>Union</a:t>
            </a:r>
            <a:r>
              <a:rPr lang="es-ES" sz="1400" dirty="0"/>
              <a:t> </a:t>
            </a:r>
            <a:r>
              <a:rPr lang="es-ES" sz="1400" dirty="0" err="1"/>
              <a:t>nor</a:t>
            </a:r>
            <a:r>
              <a:rPr lang="es-ES" sz="1400" dirty="0"/>
              <a:t> SEPIE can be </a:t>
            </a:r>
            <a:r>
              <a:rPr lang="es-ES" sz="1400" dirty="0" err="1"/>
              <a:t>held</a:t>
            </a:r>
            <a:r>
              <a:rPr lang="es-ES" sz="1400" dirty="0"/>
              <a:t> </a:t>
            </a:r>
            <a:r>
              <a:rPr lang="es-ES" sz="1400" dirty="0" err="1"/>
              <a:t>responsible</a:t>
            </a:r>
            <a:r>
              <a:rPr lang="es-ES" sz="1400" dirty="0"/>
              <a:t> </a:t>
            </a:r>
            <a:r>
              <a:rPr lang="es-ES" sz="1400" dirty="0" err="1"/>
              <a:t>for</a:t>
            </a:r>
            <a:r>
              <a:rPr lang="es-ES" sz="1400" dirty="0"/>
              <a:t> </a:t>
            </a:r>
            <a:r>
              <a:rPr lang="es-ES" sz="1400" dirty="0" err="1"/>
              <a:t>them</a:t>
            </a:r>
            <a:r>
              <a:rPr lang="es-ES" sz="1400" dirty="0"/>
              <a:t>.</a:t>
            </a:r>
          </a:p>
        </p:txBody>
      </p:sp>
    </p:spTree>
    <p:extLst>
      <p:ext uri="{BB962C8B-B14F-4D97-AF65-F5344CB8AC3E}">
        <p14:creationId xmlns:p14="http://schemas.microsoft.com/office/powerpoint/2010/main" val="4511247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1B381-B04E-3F8A-C4B4-4919ED7769BE}"/>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A477FFB-9A98-1555-0D51-9E77D755C2AF}"/>
              </a:ext>
            </a:extLst>
          </p:cNvPr>
          <p:cNvSpPr>
            <a:spLocks noGrp="1"/>
          </p:cNvSpPr>
          <p:nvPr>
            <p:ph type="title"/>
          </p:nvPr>
        </p:nvSpPr>
        <p:spPr/>
        <p:txBody>
          <a:bodyPr/>
          <a:lstStyle/>
          <a:p>
            <a:r>
              <a:rPr lang="es-ES" dirty="0">
                <a:latin typeface="Now Bold"/>
              </a:rPr>
              <a:t>Digital </a:t>
            </a:r>
            <a:r>
              <a:rPr lang="es-ES" dirty="0" err="1">
                <a:latin typeface="Now Bold"/>
              </a:rPr>
              <a:t>Transformation</a:t>
            </a:r>
            <a:r>
              <a:rPr lang="es-ES" dirty="0">
                <a:latin typeface="Now Bold"/>
              </a:rPr>
              <a:t> in VET</a:t>
            </a:r>
            <a:endParaRPr lang="es-ES" dirty="0"/>
          </a:p>
        </p:txBody>
      </p:sp>
      <p:sp>
        <p:nvSpPr>
          <p:cNvPr id="3" name="Marcador de contenido 2">
            <a:extLst>
              <a:ext uri="{FF2B5EF4-FFF2-40B4-BE49-F238E27FC236}">
                <a16:creationId xmlns:a16="http://schemas.microsoft.com/office/drawing/2014/main" id="{AF35AAA8-9978-C07A-09C9-8ED5C424B327}"/>
              </a:ext>
            </a:extLst>
          </p:cNvPr>
          <p:cNvSpPr>
            <a:spLocks noGrp="1"/>
          </p:cNvSpPr>
          <p:nvPr>
            <p:ph idx="1"/>
          </p:nvPr>
        </p:nvSpPr>
        <p:spPr>
          <a:xfrm>
            <a:off x="685800" y="2781300"/>
            <a:ext cx="10123393" cy="6377782"/>
          </a:xfrm>
        </p:spPr>
        <p:txBody>
          <a:bodyPr vert="horz" lIns="91440" tIns="45720" rIns="91440" bIns="45720" rtlCol="0" anchor="t">
            <a:normAutofit/>
          </a:bodyPr>
          <a:lstStyle/>
          <a:p>
            <a:pPr>
              <a:spcBef>
                <a:spcPts val="1800"/>
              </a:spcBef>
              <a:spcAft>
                <a:spcPts val="1800"/>
              </a:spcAft>
            </a:pPr>
            <a:endParaRPr lang="es-ES" dirty="0">
              <a:latin typeface="DM Sans"/>
            </a:endParaRPr>
          </a:p>
          <a:p>
            <a:pPr>
              <a:spcBef>
                <a:spcPts val="1800"/>
              </a:spcBef>
              <a:spcAft>
                <a:spcPts val="1800"/>
              </a:spcAft>
            </a:pPr>
            <a:endParaRPr lang="es-ES" dirty="0">
              <a:solidFill>
                <a:schemeClr val="accent3"/>
              </a:solidFill>
              <a:latin typeface="DM Sans"/>
            </a:endParaRPr>
          </a:p>
          <a:p>
            <a:pPr>
              <a:spcBef>
                <a:spcPts val="1800"/>
              </a:spcBef>
              <a:spcAft>
                <a:spcPts val="1800"/>
              </a:spcAft>
            </a:pPr>
            <a:endParaRPr lang="es-ES" dirty="0">
              <a:solidFill>
                <a:schemeClr val="accent3"/>
              </a:solidFill>
              <a:latin typeface="DM Sans"/>
            </a:endParaRPr>
          </a:p>
          <a:p>
            <a:pPr marL="0" indent="0">
              <a:buNone/>
            </a:pPr>
            <a:endParaRPr lang="es-ES" dirty="0"/>
          </a:p>
          <a:p>
            <a:pPr>
              <a:buNone/>
            </a:pPr>
            <a:endParaRPr lang="es-ES" dirty="0"/>
          </a:p>
        </p:txBody>
      </p:sp>
      <p:sp>
        <p:nvSpPr>
          <p:cNvPr id="4" name="Marcador de texto 3">
            <a:extLst>
              <a:ext uri="{FF2B5EF4-FFF2-40B4-BE49-F238E27FC236}">
                <a16:creationId xmlns:a16="http://schemas.microsoft.com/office/drawing/2014/main" id="{D739C9CC-E705-9BB9-A670-F9FA3075084B}"/>
              </a:ext>
            </a:extLst>
          </p:cNvPr>
          <p:cNvSpPr>
            <a:spLocks noGrp="1"/>
          </p:cNvSpPr>
          <p:nvPr>
            <p:ph type="body" sz="quarter" idx="10"/>
          </p:nvPr>
        </p:nvSpPr>
        <p:spPr>
          <a:xfrm>
            <a:off x="21771" y="1943100"/>
            <a:ext cx="10435769" cy="605971"/>
          </a:xfrm>
        </p:spPr>
        <p:txBody>
          <a:bodyPr vert="horz" lIns="91440" tIns="45720" rIns="91440" bIns="45720" rtlCol="0" anchor="t">
            <a:normAutofit/>
          </a:bodyPr>
          <a:lstStyle/>
          <a:p>
            <a:r>
              <a:rPr lang="es-ES" dirty="0" err="1">
                <a:latin typeface="DM Sans"/>
              </a:rPr>
              <a:t>What</a:t>
            </a:r>
            <a:r>
              <a:rPr lang="es-ES" dirty="0">
                <a:latin typeface="DM Sans"/>
              </a:rPr>
              <a:t> do </a:t>
            </a:r>
            <a:r>
              <a:rPr lang="es-ES" dirty="0" err="1">
                <a:latin typeface="DM Sans"/>
              </a:rPr>
              <a:t>your</a:t>
            </a:r>
            <a:r>
              <a:rPr lang="es-ES" dirty="0">
                <a:latin typeface="DM Sans"/>
              </a:rPr>
              <a:t> </a:t>
            </a:r>
            <a:r>
              <a:rPr lang="es-ES" dirty="0" err="1">
                <a:latin typeface="DM Sans"/>
              </a:rPr>
              <a:t>results</a:t>
            </a:r>
            <a:r>
              <a:rPr lang="es-ES" dirty="0">
                <a:latin typeface="DM Sans"/>
              </a:rPr>
              <a:t> mean?</a:t>
            </a:r>
            <a:endParaRPr lang="es-ES" dirty="0"/>
          </a:p>
        </p:txBody>
      </p:sp>
      <p:sp>
        <p:nvSpPr>
          <p:cNvPr id="5" name="Marcador de texto 4">
            <a:extLst>
              <a:ext uri="{FF2B5EF4-FFF2-40B4-BE49-F238E27FC236}">
                <a16:creationId xmlns:a16="http://schemas.microsoft.com/office/drawing/2014/main" id="{2DC5CE43-F7A9-E95A-9D46-B7573F0CC5B7}"/>
              </a:ext>
            </a:extLst>
          </p:cNvPr>
          <p:cNvSpPr>
            <a:spLocks noGrp="1"/>
          </p:cNvSpPr>
          <p:nvPr>
            <p:ph type="body" sz="quarter" idx="11"/>
          </p:nvPr>
        </p:nvSpPr>
        <p:spPr/>
        <p:txBody>
          <a:bodyPr/>
          <a:lstStyle/>
          <a:p>
            <a:r>
              <a:rPr lang="sv-SE" dirty="0"/>
              <a:t>Pillar 2 – Digital Transformation and Digital Skills​</a:t>
            </a:r>
            <a:endParaRPr lang="es-ES" dirty="0"/>
          </a:p>
        </p:txBody>
      </p:sp>
      <p:graphicFrame>
        <p:nvGraphicFramePr>
          <p:cNvPr id="6" name="Diagrama 5">
            <a:extLst>
              <a:ext uri="{FF2B5EF4-FFF2-40B4-BE49-F238E27FC236}">
                <a16:creationId xmlns:a16="http://schemas.microsoft.com/office/drawing/2014/main" id="{40A7B5BC-A0BE-7492-7CF3-737A1DF32ADB}"/>
              </a:ext>
            </a:extLst>
          </p:cNvPr>
          <p:cNvGraphicFramePr/>
          <p:nvPr>
            <p:extLst>
              <p:ext uri="{D42A27DB-BD31-4B8C-83A1-F6EECF244321}">
                <p14:modId xmlns:p14="http://schemas.microsoft.com/office/powerpoint/2010/main" val="2799272076"/>
              </p:ext>
            </p:extLst>
          </p:nvPr>
        </p:nvGraphicFramePr>
        <p:xfrm>
          <a:off x="1752600" y="2857500"/>
          <a:ext cx="16078200" cy="6096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324168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E794CC-CD83-93A1-2D5C-4F014E888B80}"/>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55B60EE8-D713-7F83-DD8C-C8BEEF690E83}"/>
              </a:ext>
            </a:extLst>
          </p:cNvPr>
          <p:cNvSpPr>
            <a:spLocks noGrp="1"/>
          </p:cNvSpPr>
          <p:nvPr>
            <p:ph type="title"/>
          </p:nvPr>
        </p:nvSpPr>
        <p:spPr/>
        <p:txBody>
          <a:bodyPr/>
          <a:lstStyle/>
          <a:p>
            <a:r>
              <a:rPr lang="es-ES" dirty="0">
                <a:latin typeface="Now Bold"/>
              </a:rPr>
              <a:t>Digital </a:t>
            </a:r>
            <a:r>
              <a:rPr lang="es-ES" dirty="0" err="1">
                <a:latin typeface="Now Bold"/>
              </a:rPr>
              <a:t>Transformation</a:t>
            </a:r>
            <a:r>
              <a:rPr lang="es-ES" dirty="0">
                <a:latin typeface="Now Bold"/>
              </a:rPr>
              <a:t> in VET</a:t>
            </a:r>
            <a:endParaRPr lang="es-ES" dirty="0"/>
          </a:p>
        </p:txBody>
      </p:sp>
      <p:sp>
        <p:nvSpPr>
          <p:cNvPr id="4" name="Marcador de texto 3">
            <a:extLst>
              <a:ext uri="{FF2B5EF4-FFF2-40B4-BE49-F238E27FC236}">
                <a16:creationId xmlns:a16="http://schemas.microsoft.com/office/drawing/2014/main" id="{BB84BBCF-4C67-2DCD-95FE-02EA27173555}"/>
              </a:ext>
            </a:extLst>
          </p:cNvPr>
          <p:cNvSpPr>
            <a:spLocks noGrp="1"/>
          </p:cNvSpPr>
          <p:nvPr>
            <p:ph type="body" sz="quarter" idx="10"/>
          </p:nvPr>
        </p:nvSpPr>
        <p:spPr>
          <a:xfrm>
            <a:off x="21771" y="1943100"/>
            <a:ext cx="10435769" cy="605971"/>
          </a:xfrm>
        </p:spPr>
        <p:txBody>
          <a:bodyPr vert="horz" lIns="91440" tIns="45720" rIns="91440" bIns="45720" rtlCol="0" anchor="t">
            <a:normAutofit/>
          </a:bodyPr>
          <a:lstStyle/>
          <a:p>
            <a:r>
              <a:rPr lang="es-ES" dirty="0">
                <a:latin typeface="DM Sans"/>
              </a:rPr>
              <a:t>Five </a:t>
            </a:r>
            <a:r>
              <a:rPr lang="es-ES" dirty="0" err="1">
                <a:latin typeface="DM Sans"/>
              </a:rPr>
              <a:t>levels</a:t>
            </a:r>
            <a:r>
              <a:rPr lang="es-ES" dirty="0">
                <a:latin typeface="DM Sans"/>
              </a:rPr>
              <a:t> </a:t>
            </a:r>
            <a:r>
              <a:rPr lang="es-ES" dirty="0" err="1">
                <a:latin typeface="DM Sans"/>
              </a:rPr>
              <a:t>of</a:t>
            </a:r>
            <a:r>
              <a:rPr lang="es-ES" dirty="0">
                <a:latin typeface="DM Sans"/>
              </a:rPr>
              <a:t> </a:t>
            </a:r>
            <a:r>
              <a:rPr lang="es-ES" dirty="0" err="1">
                <a:latin typeface="DM Sans"/>
              </a:rPr>
              <a:t>maturity</a:t>
            </a:r>
            <a:endParaRPr lang="es-ES" dirty="0" err="1"/>
          </a:p>
        </p:txBody>
      </p:sp>
      <p:sp>
        <p:nvSpPr>
          <p:cNvPr id="5" name="Marcador de texto 4">
            <a:extLst>
              <a:ext uri="{FF2B5EF4-FFF2-40B4-BE49-F238E27FC236}">
                <a16:creationId xmlns:a16="http://schemas.microsoft.com/office/drawing/2014/main" id="{46487EE7-BD40-A066-6619-05CE0EF7779A}"/>
              </a:ext>
            </a:extLst>
          </p:cNvPr>
          <p:cNvSpPr>
            <a:spLocks noGrp="1"/>
          </p:cNvSpPr>
          <p:nvPr>
            <p:ph type="body" sz="quarter" idx="11"/>
          </p:nvPr>
        </p:nvSpPr>
        <p:spPr/>
        <p:txBody>
          <a:bodyPr/>
          <a:lstStyle/>
          <a:p>
            <a:r>
              <a:rPr lang="sv-SE" dirty="0"/>
              <a:t>Pillar 2 – Digital Transformation and Digital Skills​</a:t>
            </a:r>
            <a:endParaRPr lang="es-ES" dirty="0"/>
          </a:p>
        </p:txBody>
      </p:sp>
      <p:grpSp>
        <p:nvGrpSpPr>
          <p:cNvPr id="10" name="Group 77">
            <a:extLst>
              <a:ext uri="{FF2B5EF4-FFF2-40B4-BE49-F238E27FC236}">
                <a16:creationId xmlns:a16="http://schemas.microsoft.com/office/drawing/2014/main" id="{455F5F7A-323E-D9FD-2C19-2E6C5BFD2C03}"/>
              </a:ext>
            </a:extLst>
          </p:cNvPr>
          <p:cNvGrpSpPr>
            <a:grpSpLocks noChangeAspect="1"/>
          </p:cNvGrpSpPr>
          <p:nvPr/>
        </p:nvGrpSpPr>
        <p:grpSpPr>
          <a:xfrm>
            <a:off x="5301311" y="6599913"/>
            <a:ext cx="2547289" cy="3113796"/>
            <a:chOff x="2228232" y="4562792"/>
            <a:chExt cx="1915253" cy="2341198"/>
          </a:xfrm>
        </p:grpSpPr>
        <p:sp>
          <p:nvSpPr>
            <p:cNvPr id="11" name="Freeform: Shape 54">
              <a:extLst>
                <a:ext uri="{FF2B5EF4-FFF2-40B4-BE49-F238E27FC236}">
                  <a16:creationId xmlns:a16="http://schemas.microsoft.com/office/drawing/2014/main" id="{B4B04A98-CCF4-D135-AF64-68747BD384D1}"/>
                </a:ext>
              </a:extLst>
            </p:cNvPr>
            <p:cNvSpPr/>
            <p:nvPr/>
          </p:nvSpPr>
          <p:spPr>
            <a:xfrm>
              <a:off x="2228233" y="4868624"/>
              <a:ext cx="1915252" cy="2035366"/>
            </a:xfrm>
            <a:custGeom>
              <a:avLst/>
              <a:gdLst>
                <a:gd name="connsiteX0" fmla="*/ 300015 w 1850965"/>
                <a:gd name="connsiteY0" fmla="*/ 0 h 2897798"/>
                <a:gd name="connsiteX1" fmla="*/ 1801180 w 1850965"/>
                <a:gd name="connsiteY1" fmla="*/ 0 h 2897798"/>
                <a:gd name="connsiteX2" fmla="*/ 1850965 w 1850965"/>
                <a:gd name="connsiteY2" fmla="*/ 10053 h 2897798"/>
                <a:gd name="connsiteX3" fmla="*/ 1820674 w 1850965"/>
                <a:gd name="connsiteY3" fmla="*/ 16168 h 2897798"/>
                <a:gd name="connsiteX4" fmla="*/ 1695010 w 1850965"/>
                <a:gd name="connsiteY4" fmla="*/ 205749 h 2897798"/>
                <a:gd name="connsiteX5" fmla="*/ 1695010 w 1850965"/>
                <a:gd name="connsiteY5" fmla="*/ 1116943 h 2897798"/>
                <a:gd name="connsiteX6" fmla="*/ 1695010 w 1850965"/>
                <a:gd name="connsiteY6" fmla="*/ 1448899 h 2897798"/>
                <a:gd name="connsiteX7" fmla="*/ 1696064 w 1850965"/>
                <a:gd name="connsiteY7" fmla="*/ 1448899 h 2897798"/>
                <a:gd name="connsiteX8" fmla="*/ 1696064 w 1850965"/>
                <a:gd name="connsiteY8" fmla="*/ 1925969 h 2897798"/>
                <a:gd name="connsiteX9" fmla="*/ 1696064 w 1850965"/>
                <a:gd name="connsiteY9" fmla="*/ 2725857 h 2897798"/>
                <a:gd name="connsiteX10" fmla="*/ 1696064 w 1850965"/>
                <a:gd name="connsiteY10" fmla="*/ 2752684 h 2897798"/>
                <a:gd name="connsiteX11" fmla="*/ 1550950 w 1850965"/>
                <a:gd name="connsiteY11" fmla="*/ 2897798 h 2897798"/>
                <a:gd name="connsiteX12" fmla="*/ 49785 w 1850965"/>
                <a:gd name="connsiteY12" fmla="*/ 2897798 h 2897798"/>
                <a:gd name="connsiteX13" fmla="*/ 0 w 1850965"/>
                <a:gd name="connsiteY13" fmla="*/ 2887745 h 2897798"/>
                <a:gd name="connsiteX14" fmla="*/ 30291 w 1850965"/>
                <a:gd name="connsiteY14" fmla="*/ 2881630 h 2897798"/>
                <a:gd name="connsiteX15" fmla="*/ 155955 w 1850965"/>
                <a:gd name="connsiteY15" fmla="*/ 2692049 h 2897798"/>
                <a:gd name="connsiteX16" fmla="*/ 155955 w 1850965"/>
                <a:gd name="connsiteY16" fmla="*/ 1780855 h 2897798"/>
                <a:gd name="connsiteX17" fmla="*/ 155955 w 1850965"/>
                <a:gd name="connsiteY17" fmla="*/ 1448899 h 2897798"/>
                <a:gd name="connsiteX18" fmla="*/ 154901 w 1850965"/>
                <a:gd name="connsiteY18" fmla="*/ 1448899 h 2897798"/>
                <a:gd name="connsiteX19" fmla="*/ 154901 w 1850965"/>
                <a:gd name="connsiteY19" fmla="*/ 971829 h 2897798"/>
                <a:gd name="connsiteX20" fmla="*/ 154901 w 1850965"/>
                <a:gd name="connsiteY20" fmla="*/ 171941 h 2897798"/>
                <a:gd name="connsiteX21" fmla="*/ 154901 w 1850965"/>
                <a:gd name="connsiteY21" fmla="*/ 145114 h 2897798"/>
                <a:gd name="connsiteX22" fmla="*/ 300015 w 1850965"/>
                <a:gd name="connsiteY22" fmla="*/ 0 h 2897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50965" h="2897798">
                  <a:moveTo>
                    <a:pt x="300015" y="0"/>
                  </a:moveTo>
                  <a:lnTo>
                    <a:pt x="1801180" y="0"/>
                  </a:lnTo>
                  <a:lnTo>
                    <a:pt x="1850965" y="10053"/>
                  </a:lnTo>
                  <a:lnTo>
                    <a:pt x="1820674" y="16168"/>
                  </a:lnTo>
                  <a:cubicBezTo>
                    <a:pt x="1746826" y="47401"/>
                    <a:pt x="1695010" y="120526"/>
                    <a:pt x="1695010" y="205749"/>
                  </a:cubicBezTo>
                  <a:lnTo>
                    <a:pt x="1695010" y="1116943"/>
                  </a:lnTo>
                  <a:lnTo>
                    <a:pt x="1695010" y="1448899"/>
                  </a:lnTo>
                  <a:lnTo>
                    <a:pt x="1696064" y="1448899"/>
                  </a:lnTo>
                  <a:lnTo>
                    <a:pt x="1696064" y="1925969"/>
                  </a:lnTo>
                  <a:lnTo>
                    <a:pt x="1696064" y="2725857"/>
                  </a:lnTo>
                  <a:lnTo>
                    <a:pt x="1696064" y="2752684"/>
                  </a:lnTo>
                  <a:cubicBezTo>
                    <a:pt x="1696064" y="2832829"/>
                    <a:pt x="1631095" y="2897798"/>
                    <a:pt x="1550950" y="2897798"/>
                  </a:cubicBezTo>
                  <a:lnTo>
                    <a:pt x="49785" y="2897798"/>
                  </a:lnTo>
                  <a:lnTo>
                    <a:pt x="0" y="2887745"/>
                  </a:lnTo>
                  <a:lnTo>
                    <a:pt x="30291" y="2881630"/>
                  </a:lnTo>
                  <a:cubicBezTo>
                    <a:pt x="104139" y="2850397"/>
                    <a:pt x="155955" y="2777272"/>
                    <a:pt x="155955" y="2692049"/>
                  </a:cubicBezTo>
                  <a:lnTo>
                    <a:pt x="155955" y="1780855"/>
                  </a:lnTo>
                  <a:lnTo>
                    <a:pt x="155955" y="1448899"/>
                  </a:lnTo>
                  <a:lnTo>
                    <a:pt x="154901" y="1448899"/>
                  </a:lnTo>
                  <a:lnTo>
                    <a:pt x="154901" y="971829"/>
                  </a:lnTo>
                  <a:lnTo>
                    <a:pt x="154901" y="171941"/>
                  </a:lnTo>
                  <a:lnTo>
                    <a:pt x="154901" y="145114"/>
                  </a:lnTo>
                  <a:cubicBezTo>
                    <a:pt x="154901" y="64969"/>
                    <a:pt x="219870" y="0"/>
                    <a:pt x="300015" y="0"/>
                  </a:cubicBezTo>
                  <a:close/>
                </a:path>
              </a:pathLst>
            </a:custGeom>
            <a:solidFill>
              <a:schemeClr val="tx1">
                <a:alpha val="28000"/>
              </a:schemeClr>
            </a:solidFill>
            <a:ln>
              <a:noFill/>
            </a:ln>
            <a:effectLst>
              <a:softEdge rad="139700"/>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Rectangle: Rounded Corners 6">
              <a:extLst>
                <a:ext uri="{FF2B5EF4-FFF2-40B4-BE49-F238E27FC236}">
                  <a16:creationId xmlns:a16="http://schemas.microsoft.com/office/drawing/2014/main" id="{BE26ABC3-27C2-40AB-504F-2AD1295F7519}"/>
                </a:ext>
              </a:extLst>
            </p:cNvPr>
            <p:cNvSpPr/>
            <p:nvPr/>
          </p:nvSpPr>
          <p:spPr>
            <a:xfrm>
              <a:off x="3618417" y="4562792"/>
              <a:ext cx="263873" cy="1068325"/>
            </a:xfrm>
            <a:prstGeom prst="roundRect">
              <a:avLst>
                <a:gd name="adj" fmla="val 37925"/>
              </a:avLst>
            </a:prstGeom>
            <a:solidFill>
              <a:srgbClr val="2E0C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1">
              <a:extLst>
                <a:ext uri="{FF2B5EF4-FFF2-40B4-BE49-F238E27FC236}">
                  <a16:creationId xmlns:a16="http://schemas.microsoft.com/office/drawing/2014/main" id="{C37C6732-699F-E4E9-04F4-3493A7435F47}"/>
                </a:ext>
              </a:extLst>
            </p:cNvPr>
            <p:cNvSpPr/>
            <p:nvPr/>
          </p:nvSpPr>
          <p:spPr>
            <a:xfrm>
              <a:off x="2228232" y="4562792"/>
              <a:ext cx="1591652" cy="2081356"/>
            </a:xfrm>
            <a:custGeom>
              <a:avLst/>
              <a:gdLst>
                <a:gd name="connsiteX0" fmla="*/ 300015 w 1850965"/>
                <a:gd name="connsiteY0" fmla="*/ 0 h 2897798"/>
                <a:gd name="connsiteX1" fmla="*/ 1801180 w 1850965"/>
                <a:gd name="connsiteY1" fmla="*/ 0 h 2897798"/>
                <a:gd name="connsiteX2" fmla="*/ 1850965 w 1850965"/>
                <a:gd name="connsiteY2" fmla="*/ 10053 h 2897798"/>
                <a:gd name="connsiteX3" fmla="*/ 1820674 w 1850965"/>
                <a:gd name="connsiteY3" fmla="*/ 16168 h 2897798"/>
                <a:gd name="connsiteX4" fmla="*/ 1695010 w 1850965"/>
                <a:gd name="connsiteY4" fmla="*/ 205749 h 2897798"/>
                <a:gd name="connsiteX5" fmla="*/ 1695010 w 1850965"/>
                <a:gd name="connsiteY5" fmla="*/ 1116943 h 2897798"/>
                <a:gd name="connsiteX6" fmla="*/ 1695010 w 1850965"/>
                <a:gd name="connsiteY6" fmla="*/ 1448899 h 2897798"/>
                <a:gd name="connsiteX7" fmla="*/ 1696064 w 1850965"/>
                <a:gd name="connsiteY7" fmla="*/ 1448899 h 2897798"/>
                <a:gd name="connsiteX8" fmla="*/ 1696064 w 1850965"/>
                <a:gd name="connsiteY8" fmla="*/ 1925969 h 2897798"/>
                <a:gd name="connsiteX9" fmla="*/ 1696064 w 1850965"/>
                <a:gd name="connsiteY9" fmla="*/ 2725857 h 2897798"/>
                <a:gd name="connsiteX10" fmla="*/ 1696064 w 1850965"/>
                <a:gd name="connsiteY10" fmla="*/ 2752684 h 2897798"/>
                <a:gd name="connsiteX11" fmla="*/ 1550950 w 1850965"/>
                <a:gd name="connsiteY11" fmla="*/ 2897798 h 2897798"/>
                <a:gd name="connsiteX12" fmla="*/ 49785 w 1850965"/>
                <a:gd name="connsiteY12" fmla="*/ 2897798 h 2897798"/>
                <a:gd name="connsiteX13" fmla="*/ 0 w 1850965"/>
                <a:gd name="connsiteY13" fmla="*/ 2887745 h 2897798"/>
                <a:gd name="connsiteX14" fmla="*/ 30291 w 1850965"/>
                <a:gd name="connsiteY14" fmla="*/ 2881630 h 2897798"/>
                <a:gd name="connsiteX15" fmla="*/ 155955 w 1850965"/>
                <a:gd name="connsiteY15" fmla="*/ 2692049 h 2897798"/>
                <a:gd name="connsiteX16" fmla="*/ 155955 w 1850965"/>
                <a:gd name="connsiteY16" fmla="*/ 1780855 h 2897798"/>
                <a:gd name="connsiteX17" fmla="*/ 155955 w 1850965"/>
                <a:gd name="connsiteY17" fmla="*/ 1448899 h 2897798"/>
                <a:gd name="connsiteX18" fmla="*/ 154901 w 1850965"/>
                <a:gd name="connsiteY18" fmla="*/ 1448899 h 2897798"/>
                <a:gd name="connsiteX19" fmla="*/ 154901 w 1850965"/>
                <a:gd name="connsiteY19" fmla="*/ 971829 h 2897798"/>
                <a:gd name="connsiteX20" fmla="*/ 154901 w 1850965"/>
                <a:gd name="connsiteY20" fmla="*/ 171941 h 2897798"/>
                <a:gd name="connsiteX21" fmla="*/ 154901 w 1850965"/>
                <a:gd name="connsiteY21" fmla="*/ 145114 h 2897798"/>
                <a:gd name="connsiteX22" fmla="*/ 300015 w 1850965"/>
                <a:gd name="connsiteY22" fmla="*/ 0 h 2897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50965" h="2897798">
                  <a:moveTo>
                    <a:pt x="300015" y="0"/>
                  </a:moveTo>
                  <a:lnTo>
                    <a:pt x="1801180" y="0"/>
                  </a:lnTo>
                  <a:lnTo>
                    <a:pt x="1850965" y="10053"/>
                  </a:lnTo>
                  <a:lnTo>
                    <a:pt x="1820674" y="16168"/>
                  </a:lnTo>
                  <a:cubicBezTo>
                    <a:pt x="1746826" y="47401"/>
                    <a:pt x="1695010" y="120526"/>
                    <a:pt x="1695010" y="205749"/>
                  </a:cubicBezTo>
                  <a:lnTo>
                    <a:pt x="1695010" y="1116943"/>
                  </a:lnTo>
                  <a:lnTo>
                    <a:pt x="1695010" y="1448899"/>
                  </a:lnTo>
                  <a:lnTo>
                    <a:pt x="1696064" y="1448899"/>
                  </a:lnTo>
                  <a:lnTo>
                    <a:pt x="1696064" y="1925969"/>
                  </a:lnTo>
                  <a:lnTo>
                    <a:pt x="1696064" y="2725857"/>
                  </a:lnTo>
                  <a:lnTo>
                    <a:pt x="1696064" y="2752684"/>
                  </a:lnTo>
                  <a:cubicBezTo>
                    <a:pt x="1696064" y="2832829"/>
                    <a:pt x="1631095" y="2897798"/>
                    <a:pt x="1550950" y="2897798"/>
                  </a:cubicBezTo>
                  <a:lnTo>
                    <a:pt x="49785" y="2897798"/>
                  </a:lnTo>
                  <a:lnTo>
                    <a:pt x="0" y="2887745"/>
                  </a:lnTo>
                  <a:lnTo>
                    <a:pt x="30291" y="2881630"/>
                  </a:lnTo>
                  <a:cubicBezTo>
                    <a:pt x="104139" y="2850397"/>
                    <a:pt x="155955" y="2777272"/>
                    <a:pt x="155955" y="2692049"/>
                  </a:cubicBezTo>
                  <a:lnTo>
                    <a:pt x="155955" y="1780855"/>
                  </a:lnTo>
                  <a:lnTo>
                    <a:pt x="155955" y="1448899"/>
                  </a:lnTo>
                  <a:lnTo>
                    <a:pt x="154901" y="1448899"/>
                  </a:lnTo>
                  <a:lnTo>
                    <a:pt x="154901" y="971829"/>
                  </a:lnTo>
                  <a:lnTo>
                    <a:pt x="154901" y="171941"/>
                  </a:lnTo>
                  <a:lnTo>
                    <a:pt x="154901" y="145114"/>
                  </a:lnTo>
                  <a:cubicBezTo>
                    <a:pt x="154901" y="64969"/>
                    <a:pt x="219870" y="0"/>
                    <a:pt x="300015" y="0"/>
                  </a:cubicBezTo>
                  <a:close/>
                </a:path>
              </a:pathLst>
            </a:custGeom>
            <a:solidFill>
              <a:srgbClr val="5A184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4" name="Graphic 30" descr="Bank with solid fill">
              <a:extLst>
                <a:ext uri="{FF2B5EF4-FFF2-40B4-BE49-F238E27FC236}">
                  <a16:creationId xmlns:a16="http://schemas.microsoft.com/office/drawing/2014/main" id="{B02007EA-E16D-F5F4-B311-EEBDB8AE1C6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731569" y="4822634"/>
              <a:ext cx="548640" cy="548640"/>
            </a:xfrm>
            <a:prstGeom prst="rect">
              <a:avLst/>
            </a:prstGeom>
          </p:spPr>
        </p:pic>
        <p:grpSp>
          <p:nvGrpSpPr>
            <p:cNvPr id="15" name="Group 41">
              <a:extLst>
                <a:ext uri="{FF2B5EF4-FFF2-40B4-BE49-F238E27FC236}">
                  <a16:creationId xmlns:a16="http://schemas.microsoft.com/office/drawing/2014/main" id="{171FC613-74C0-BCB2-C4DA-2BF24F3751E6}"/>
                </a:ext>
              </a:extLst>
            </p:cNvPr>
            <p:cNvGrpSpPr/>
            <p:nvPr/>
          </p:nvGrpSpPr>
          <p:grpSpPr>
            <a:xfrm>
              <a:off x="2417016" y="5471745"/>
              <a:ext cx="1214084" cy="906174"/>
              <a:chOff x="2417016" y="5471745"/>
              <a:chExt cx="1214084" cy="906174"/>
            </a:xfrm>
          </p:grpSpPr>
          <p:sp>
            <p:nvSpPr>
              <p:cNvPr id="16" name="TextBox 39">
                <a:extLst>
                  <a:ext uri="{FF2B5EF4-FFF2-40B4-BE49-F238E27FC236}">
                    <a16:creationId xmlns:a16="http://schemas.microsoft.com/office/drawing/2014/main" id="{0F3DAA6F-8BE8-B5A1-5AC0-5E118B81FA56}"/>
                  </a:ext>
                </a:extLst>
              </p:cNvPr>
              <p:cNvSpPr txBox="1"/>
              <p:nvPr/>
            </p:nvSpPr>
            <p:spPr>
              <a:xfrm>
                <a:off x="2417016" y="5471745"/>
                <a:ext cx="1214084" cy="231411"/>
              </a:xfrm>
              <a:prstGeom prst="rect">
                <a:avLst/>
              </a:prstGeom>
              <a:noFill/>
            </p:spPr>
            <p:txBody>
              <a:bodyPr wrap="square" rtlCol="0">
                <a:spAutoFit/>
              </a:bodyPr>
              <a:lstStyle/>
              <a:p>
                <a:pPr algn="ctr"/>
                <a:r>
                  <a:rPr lang="en-US" sz="1400" dirty="0">
                    <a:solidFill>
                      <a:schemeClr val="bg1"/>
                    </a:solidFill>
                    <a:latin typeface="DM Sans" pitchFamily="2" charset="0"/>
                    <a:ea typeface="Open Sans Semibold" panose="020B0706030804020204" pitchFamily="34" charset="0"/>
                    <a:cs typeface="Open Sans Semibold" panose="020B0706030804020204" pitchFamily="34" charset="0"/>
                  </a:rPr>
                  <a:t>INITIAL</a:t>
                </a:r>
                <a:endParaRPr lang="en-US" dirty="0">
                  <a:solidFill>
                    <a:schemeClr val="bg1"/>
                  </a:solidFill>
                  <a:latin typeface="DM Sans" pitchFamily="2" charset="0"/>
                  <a:ea typeface="Open Sans Semibold" panose="020B0706030804020204" pitchFamily="34" charset="0"/>
                  <a:cs typeface="Open Sans Semibold" panose="020B0706030804020204" pitchFamily="34" charset="0"/>
                </a:endParaRPr>
              </a:p>
            </p:txBody>
          </p:sp>
          <p:sp>
            <p:nvSpPr>
              <p:cNvPr id="17" name="TextBox 40">
                <a:extLst>
                  <a:ext uri="{FF2B5EF4-FFF2-40B4-BE49-F238E27FC236}">
                    <a16:creationId xmlns:a16="http://schemas.microsoft.com/office/drawing/2014/main" id="{88A7B88C-14AA-6F6C-A2A2-3B994BB78ED3}"/>
                  </a:ext>
                </a:extLst>
              </p:cNvPr>
              <p:cNvSpPr txBox="1"/>
              <p:nvPr/>
            </p:nvSpPr>
            <p:spPr>
              <a:xfrm>
                <a:off x="2477004" y="5731588"/>
                <a:ext cx="1094109" cy="646331"/>
              </a:xfrm>
              <a:prstGeom prst="rect">
                <a:avLst/>
              </a:prstGeom>
              <a:noFill/>
            </p:spPr>
            <p:txBody>
              <a:bodyPr wrap="square" rtlCol="0">
                <a:spAutoFit/>
              </a:bodyPr>
              <a:lstStyle/>
              <a:p>
                <a:pPr algn="ctr"/>
                <a:r>
                  <a:rPr lang="en-US" sz="3600"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01</a:t>
                </a:r>
              </a:p>
            </p:txBody>
          </p:sp>
        </p:grpSp>
      </p:grpSp>
      <p:grpSp>
        <p:nvGrpSpPr>
          <p:cNvPr id="18" name="Group 78">
            <a:extLst>
              <a:ext uri="{FF2B5EF4-FFF2-40B4-BE49-F238E27FC236}">
                <a16:creationId xmlns:a16="http://schemas.microsoft.com/office/drawing/2014/main" id="{0EE06C8B-A3FC-7F52-4AA6-22B065A05CF0}"/>
              </a:ext>
            </a:extLst>
          </p:cNvPr>
          <p:cNvGrpSpPr>
            <a:grpSpLocks noChangeAspect="1"/>
          </p:cNvGrpSpPr>
          <p:nvPr/>
        </p:nvGrpSpPr>
        <p:grpSpPr>
          <a:xfrm>
            <a:off x="6983400" y="5586878"/>
            <a:ext cx="2547288" cy="3136021"/>
            <a:chOff x="3691884" y="3549761"/>
            <a:chExt cx="1915252" cy="2357910"/>
          </a:xfrm>
        </p:grpSpPr>
        <p:sp>
          <p:nvSpPr>
            <p:cNvPr id="19" name="Freeform: Shape 55">
              <a:extLst>
                <a:ext uri="{FF2B5EF4-FFF2-40B4-BE49-F238E27FC236}">
                  <a16:creationId xmlns:a16="http://schemas.microsoft.com/office/drawing/2014/main" id="{F1D66C6C-7E3C-42F3-90D7-088748EFA299}"/>
                </a:ext>
              </a:extLst>
            </p:cNvPr>
            <p:cNvSpPr/>
            <p:nvPr/>
          </p:nvSpPr>
          <p:spPr>
            <a:xfrm>
              <a:off x="3691884" y="3872305"/>
              <a:ext cx="1915252" cy="2035366"/>
            </a:xfrm>
            <a:custGeom>
              <a:avLst/>
              <a:gdLst>
                <a:gd name="connsiteX0" fmla="*/ 300015 w 1850965"/>
                <a:gd name="connsiteY0" fmla="*/ 0 h 2897798"/>
                <a:gd name="connsiteX1" fmla="*/ 1801180 w 1850965"/>
                <a:gd name="connsiteY1" fmla="*/ 0 h 2897798"/>
                <a:gd name="connsiteX2" fmla="*/ 1850965 w 1850965"/>
                <a:gd name="connsiteY2" fmla="*/ 10053 h 2897798"/>
                <a:gd name="connsiteX3" fmla="*/ 1820674 w 1850965"/>
                <a:gd name="connsiteY3" fmla="*/ 16168 h 2897798"/>
                <a:gd name="connsiteX4" fmla="*/ 1695010 w 1850965"/>
                <a:gd name="connsiteY4" fmla="*/ 205749 h 2897798"/>
                <a:gd name="connsiteX5" fmla="*/ 1695010 w 1850965"/>
                <a:gd name="connsiteY5" fmla="*/ 1116943 h 2897798"/>
                <a:gd name="connsiteX6" fmla="*/ 1695010 w 1850965"/>
                <a:gd name="connsiteY6" fmla="*/ 1448899 h 2897798"/>
                <a:gd name="connsiteX7" fmla="*/ 1696064 w 1850965"/>
                <a:gd name="connsiteY7" fmla="*/ 1448899 h 2897798"/>
                <a:gd name="connsiteX8" fmla="*/ 1696064 w 1850965"/>
                <a:gd name="connsiteY8" fmla="*/ 1925969 h 2897798"/>
                <a:gd name="connsiteX9" fmla="*/ 1696064 w 1850965"/>
                <a:gd name="connsiteY9" fmla="*/ 2725857 h 2897798"/>
                <a:gd name="connsiteX10" fmla="*/ 1696064 w 1850965"/>
                <a:gd name="connsiteY10" fmla="*/ 2752684 h 2897798"/>
                <a:gd name="connsiteX11" fmla="*/ 1550950 w 1850965"/>
                <a:gd name="connsiteY11" fmla="*/ 2897798 h 2897798"/>
                <a:gd name="connsiteX12" fmla="*/ 49785 w 1850965"/>
                <a:gd name="connsiteY12" fmla="*/ 2897798 h 2897798"/>
                <a:gd name="connsiteX13" fmla="*/ 0 w 1850965"/>
                <a:gd name="connsiteY13" fmla="*/ 2887745 h 2897798"/>
                <a:gd name="connsiteX14" fmla="*/ 30291 w 1850965"/>
                <a:gd name="connsiteY14" fmla="*/ 2881630 h 2897798"/>
                <a:gd name="connsiteX15" fmla="*/ 155955 w 1850965"/>
                <a:gd name="connsiteY15" fmla="*/ 2692049 h 2897798"/>
                <a:gd name="connsiteX16" fmla="*/ 155955 w 1850965"/>
                <a:gd name="connsiteY16" fmla="*/ 1780855 h 2897798"/>
                <a:gd name="connsiteX17" fmla="*/ 155955 w 1850965"/>
                <a:gd name="connsiteY17" fmla="*/ 1448899 h 2897798"/>
                <a:gd name="connsiteX18" fmla="*/ 154901 w 1850965"/>
                <a:gd name="connsiteY18" fmla="*/ 1448899 h 2897798"/>
                <a:gd name="connsiteX19" fmla="*/ 154901 w 1850965"/>
                <a:gd name="connsiteY19" fmla="*/ 971829 h 2897798"/>
                <a:gd name="connsiteX20" fmla="*/ 154901 w 1850965"/>
                <a:gd name="connsiteY20" fmla="*/ 171941 h 2897798"/>
                <a:gd name="connsiteX21" fmla="*/ 154901 w 1850965"/>
                <a:gd name="connsiteY21" fmla="*/ 145114 h 2897798"/>
                <a:gd name="connsiteX22" fmla="*/ 300015 w 1850965"/>
                <a:gd name="connsiteY22" fmla="*/ 0 h 2897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50965" h="2897798">
                  <a:moveTo>
                    <a:pt x="300015" y="0"/>
                  </a:moveTo>
                  <a:lnTo>
                    <a:pt x="1801180" y="0"/>
                  </a:lnTo>
                  <a:lnTo>
                    <a:pt x="1850965" y="10053"/>
                  </a:lnTo>
                  <a:lnTo>
                    <a:pt x="1820674" y="16168"/>
                  </a:lnTo>
                  <a:cubicBezTo>
                    <a:pt x="1746826" y="47401"/>
                    <a:pt x="1695010" y="120526"/>
                    <a:pt x="1695010" y="205749"/>
                  </a:cubicBezTo>
                  <a:lnTo>
                    <a:pt x="1695010" y="1116943"/>
                  </a:lnTo>
                  <a:lnTo>
                    <a:pt x="1695010" y="1448899"/>
                  </a:lnTo>
                  <a:lnTo>
                    <a:pt x="1696064" y="1448899"/>
                  </a:lnTo>
                  <a:lnTo>
                    <a:pt x="1696064" y="1925969"/>
                  </a:lnTo>
                  <a:lnTo>
                    <a:pt x="1696064" y="2725857"/>
                  </a:lnTo>
                  <a:lnTo>
                    <a:pt x="1696064" y="2752684"/>
                  </a:lnTo>
                  <a:cubicBezTo>
                    <a:pt x="1696064" y="2832829"/>
                    <a:pt x="1631095" y="2897798"/>
                    <a:pt x="1550950" y="2897798"/>
                  </a:cubicBezTo>
                  <a:lnTo>
                    <a:pt x="49785" y="2897798"/>
                  </a:lnTo>
                  <a:lnTo>
                    <a:pt x="0" y="2887745"/>
                  </a:lnTo>
                  <a:lnTo>
                    <a:pt x="30291" y="2881630"/>
                  </a:lnTo>
                  <a:cubicBezTo>
                    <a:pt x="104139" y="2850397"/>
                    <a:pt x="155955" y="2777272"/>
                    <a:pt x="155955" y="2692049"/>
                  </a:cubicBezTo>
                  <a:lnTo>
                    <a:pt x="155955" y="1780855"/>
                  </a:lnTo>
                  <a:lnTo>
                    <a:pt x="155955" y="1448899"/>
                  </a:lnTo>
                  <a:lnTo>
                    <a:pt x="154901" y="1448899"/>
                  </a:lnTo>
                  <a:lnTo>
                    <a:pt x="154901" y="971829"/>
                  </a:lnTo>
                  <a:lnTo>
                    <a:pt x="154901" y="171941"/>
                  </a:lnTo>
                  <a:lnTo>
                    <a:pt x="154901" y="145114"/>
                  </a:lnTo>
                  <a:cubicBezTo>
                    <a:pt x="154901" y="64969"/>
                    <a:pt x="219870" y="0"/>
                    <a:pt x="300015" y="0"/>
                  </a:cubicBezTo>
                  <a:close/>
                </a:path>
              </a:pathLst>
            </a:custGeom>
            <a:solidFill>
              <a:schemeClr val="tx1">
                <a:alpha val="28000"/>
              </a:schemeClr>
            </a:solidFill>
            <a:ln>
              <a:noFill/>
            </a:ln>
            <a:effectLst>
              <a:softEdge rad="139700"/>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Rounded Corners 14">
              <a:extLst>
                <a:ext uri="{FF2B5EF4-FFF2-40B4-BE49-F238E27FC236}">
                  <a16:creationId xmlns:a16="http://schemas.microsoft.com/office/drawing/2014/main" id="{E0DF7FBF-F8DE-7F85-5E10-9B3B223A4AE2}"/>
                </a:ext>
              </a:extLst>
            </p:cNvPr>
            <p:cNvSpPr/>
            <p:nvPr/>
          </p:nvSpPr>
          <p:spPr>
            <a:xfrm>
              <a:off x="5140540" y="3549761"/>
              <a:ext cx="263873" cy="1068325"/>
            </a:xfrm>
            <a:prstGeom prst="roundRect">
              <a:avLst>
                <a:gd name="adj" fmla="val 37925"/>
              </a:avLst>
            </a:prstGeom>
            <a:solidFill>
              <a:srgbClr val="5206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13">
              <a:extLst>
                <a:ext uri="{FF2B5EF4-FFF2-40B4-BE49-F238E27FC236}">
                  <a16:creationId xmlns:a16="http://schemas.microsoft.com/office/drawing/2014/main" id="{4121D3D0-7712-461E-BC5E-18C6C5B62E3D}"/>
                </a:ext>
              </a:extLst>
            </p:cNvPr>
            <p:cNvSpPr/>
            <p:nvPr/>
          </p:nvSpPr>
          <p:spPr>
            <a:xfrm>
              <a:off x="3746194" y="3549761"/>
              <a:ext cx="1591652" cy="2081356"/>
            </a:xfrm>
            <a:custGeom>
              <a:avLst/>
              <a:gdLst>
                <a:gd name="connsiteX0" fmla="*/ 300015 w 1850965"/>
                <a:gd name="connsiteY0" fmla="*/ 0 h 2897798"/>
                <a:gd name="connsiteX1" fmla="*/ 1801180 w 1850965"/>
                <a:gd name="connsiteY1" fmla="*/ 0 h 2897798"/>
                <a:gd name="connsiteX2" fmla="*/ 1850965 w 1850965"/>
                <a:gd name="connsiteY2" fmla="*/ 10053 h 2897798"/>
                <a:gd name="connsiteX3" fmla="*/ 1820674 w 1850965"/>
                <a:gd name="connsiteY3" fmla="*/ 16168 h 2897798"/>
                <a:gd name="connsiteX4" fmla="*/ 1695010 w 1850965"/>
                <a:gd name="connsiteY4" fmla="*/ 205749 h 2897798"/>
                <a:gd name="connsiteX5" fmla="*/ 1695010 w 1850965"/>
                <a:gd name="connsiteY5" fmla="*/ 1116943 h 2897798"/>
                <a:gd name="connsiteX6" fmla="*/ 1695010 w 1850965"/>
                <a:gd name="connsiteY6" fmla="*/ 1448899 h 2897798"/>
                <a:gd name="connsiteX7" fmla="*/ 1696064 w 1850965"/>
                <a:gd name="connsiteY7" fmla="*/ 1448899 h 2897798"/>
                <a:gd name="connsiteX8" fmla="*/ 1696064 w 1850965"/>
                <a:gd name="connsiteY8" fmla="*/ 1925969 h 2897798"/>
                <a:gd name="connsiteX9" fmla="*/ 1696064 w 1850965"/>
                <a:gd name="connsiteY9" fmla="*/ 2725857 h 2897798"/>
                <a:gd name="connsiteX10" fmla="*/ 1696064 w 1850965"/>
                <a:gd name="connsiteY10" fmla="*/ 2752684 h 2897798"/>
                <a:gd name="connsiteX11" fmla="*/ 1550950 w 1850965"/>
                <a:gd name="connsiteY11" fmla="*/ 2897798 h 2897798"/>
                <a:gd name="connsiteX12" fmla="*/ 49785 w 1850965"/>
                <a:gd name="connsiteY12" fmla="*/ 2897798 h 2897798"/>
                <a:gd name="connsiteX13" fmla="*/ 0 w 1850965"/>
                <a:gd name="connsiteY13" fmla="*/ 2887745 h 2897798"/>
                <a:gd name="connsiteX14" fmla="*/ 30291 w 1850965"/>
                <a:gd name="connsiteY14" fmla="*/ 2881630 h 2897798"/>
                <a:gd name="connsiteX15" fmla="*/ 155955 w 1850965"/>
                <a:gd name="connsiteY15" fmla="*/ 2692049 h 2897798"/>
                <a:gd name="connsiteX16" fmla="*/ 155955 w 1850965"/>
                <a:gd name="connsiteY16" fmla="*/ 1780855 h 2897798"/>
                <a:gd name="connsiteX17" fmla="*/ 155955 w 1850965"/>
                <a:gd name="connsiteY17" fmla="*/ 1448899 h 2897798"/>
                <a:gd name="connsiteX18" fmla="*/ 154901 w 1850965"/>
                <a:gd name="connsiteY18" fmla="*/ 1448899 h 2897798"/>
                <a:gd name="connsiteX19" fmla="*/ 154901 w 1850965"/>
                <a:gd name="connsiteY19" fmla="*/ 971829 h 2897798"/>
                <a:gd name="connsiteX20" fmla="*/ 154901 w 1850965"/>
                <a:gd name="connsiteY20" fmla="*/ 171941 h 2897798"/>
                <a:gd name="connsiteX21" fmla="*/ 154901 w 1850965"/>
                <a:gd name="connsiteY21" fmla="*/ 145114 h 2897798"/>
                <a:gd name="connsiteX22" fmla="*/ 300015 w 1850965"/>
                <a:gd name="connsiteY22" fmla="*/ 0 h 2897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50965" h="2897798">
                  <a:moveTo>
                    <a:pt x="300015" y="0"/>
                  </a:moveTo>
                  <a:lnTo>
                    <a:pt x="1801180" y="0"/>
                  </a:lnTo>
                  <a:lnTo>
                    <a:pt x="1850965" y="10053"/>
                  </a:lnTo>
                  <a:lnTo>
                    <a:pt x="1820674" y="16168"/>
                  </a:lnTo>
                  <a:cubicBezTo>
                    <a:pt x="1746826" y="47401"/>
                    <a:pt x="1695010" y="120526"/>
                    <a:pt x="1695010" y="205749"/>
                  </a:cubicBezTo>
                  <a:lnTo>
                    <a:pt x="1695010" y="1116943"/>
                  </a:lnTo>
                  <a:lnTo>
                    <a:pt x="1695010" y="1448899"/>
                  </a:lnTo>
                  <a:lnTo>
                    <a:pt x="1696064" y="1448899"/>
                  </a:lnTo>
                  <a:lnTo>
                    <a:pt x="1696064" y="1925969"/>
                  </a:lnTo>
                  <a:lnTo>
                    <a:pt x="1696064" y="2725857"/>
                  </a:lnTo>
                  <a:lnTo>
                    <a:pt x="1696064" y="2752684"/>
                  </a:lnTo>
                  <a:cubicBezTo>
                    <a:pt x="1696064" y="2832829"/>
                    <a:pt x="1631095" y="2897798"/>
                    <a:pt x="1550950" y="2897798"/>
                  </a:cubicBezTo>
                  <a:lnTo>
                    <a:pt x="49785" y="2897798"/>
                  </a:lnTo>
                  <a:lnTo>
                    <a:pt x="0" y="2887745"/>
                  </a:lnTo>
                  <a:lnTo>
                    <a:pt x="30291" y="2881630"/>
                  </a:lnTo>
                  <a:cubicBezTo>
                    <a:pt x="104139" y="2850397"/>
                    <a:pt x="155955" y="2777272"/>
                    <a:pt x="155955" y="2692049"/>
                  </a:cubicBezTo>
                  <a:lnTo>
                    <a:pt x="155955" y="1780855"/>
                  </a:lnTo>
                  <a:lnTo>
                    <a:pt x="155955" y="1448899"/>
                  </a:lnTo>
                  <a:lnTo>
                    <a:pt x="154901" y="1448899"/>
                  </a:lnTo>
                  <a:lnTo>
                    <a:pt x="154901" y="971829"/>
                  </a:lnTo>
                  <a:lnTo>
                    <a:pt x="154901" y="171941"/>
                  </a:lnTo>
                  <a:lnTo>
                    <a:pt x="154901" y="145114"/>
                  </a:lnTo>
                  <a:cubicBezTo>
                    <a:pt x="154901" y="64969"/>
                    <a:pt x="219870" y="0"/>
                    <a:pt x="300015" y="0"/>
                  </a:cubicBezTo>
                  <a:close/>
                </a:path>
              </a:pathLst>
            </a:custGeom>
            <a:solidFill>
              <a:srgbClr val="940B3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2" name="Graphic 32" descr="Bar chart with solid fill">
              <a:extLst>
                <a:ext uri="{FF2B5EF4-FFF2-40B4-BE49-F238E27FC236}">
                  <a16:creationId xmlns:a16="http://schemas.microsoft.com/office/drawing/2014/main" id="{1F1D7B5F-E3D0-44AF-5267-396D60EEF77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276218" y="3726181"/>
              <a:ext cx="548640" cy="548640"/>
            </a:xfrm>
            <a:prstGeom prst="rect">
              <a:avLst/>
            </a:prstGeom>
          </p:spPr>
        </p:pic>
        <p:grpSp>
          <p:nvGrpSpPr>
            <p:cNvPr id="23" name="Group 42">
              <a:extLst>
                <a:ext uri="{FF2B5EF4-FFF2-40B4-BE49-F238E27FC236}">
                  <a16:creationId xmlns:a16="http://schemas.microsoft.com/office/drawing/2014/main" id="{1DB7C894-95FA-FB55-4D6D-FEFF7C9733E4}"/>
                </a:ext>
              </a:extLst>
            </p:cNvPr>
            <p:cNvGrpSpPr/>
            <p:nvPr/>
          </p:nvGrpSpPr>
          <p:grpSpPr>
            <a:xfrm>
              <a:off x="3971822" y="4390060"/>
              <a:ext cx="1214084" cy="906174"/>
              <a:chOff x="2417016" y="5471745"/>
              <a:chExt cx="1214084" cy="906174"/>
            </a:xfrm>
          </p:grpSpPr>
          <p:sp>
            <p:nvSpPr>
              <p:cNvPr id="24" name="TextBox 43">
                <a:extLst>
                  <a:ext uri="{FF2B5EF4-FFF2-40B4-BE49-F238E27FC236}">
                    <a16:creationId xmlns:a16="http://schemas.microsoft.com/office/drawing/2014/main" id="{1F593A1A-6DCB-E88A-23C9-8232613C2174}"/>
                  </a:ext>
                </a:extLst>
              </p:cNvPr>
              <p:cNvSpPr txBox="1"/>
              <p:nvPr/>
            </p:nvSpPr>
            <p:spPr>
              <a:xfrm>
                <a:off x="2417016" y="5471745"/>
                <a:ext cx="1214084" cy="231411"/>
              </a:xfrm>
              <a:prstGeom prst="rect">
                <a:avLst/>
              </a:prstGeom>
              <a:noFill/>
            </p:spPr>
            <p:txBody>
              <a:bodyPr wrap="square" rtlCol="0">
                <a:spAutoFit/>
              </a:bodyPr>
              <a:lstStyle/>
              <a:p>
                <a:pPr algn="ctr"/>
                <a:r>
                  <a:rPr lang="en-US" sz="1400" dirty="0">
                    <a:solidFill>
                      <a:schemeClr val="bg1"/>
                    </a:solidFill>
                    <a:latin typeface="DM Sans" pitchFamily="2" charset="0"/>
                    <a:ea typeface="Open Sans Semibold" panose="020B0706030804020204" pitchFamily="34" charset="0"/>
                    <a:cs typeface="Open Sans Semibold" panose="020B0706030804020204" pitchFamily="34" charset="0"/>
                  </a:rPr>
                  <a:t>EMERGING</a:t>
                </a:r>
              </a:p>
            </p:txBody>
          </p:sp>
          <p:sp>
            <p:nvSpPr>
              <p:cNvPr id="25" name="TextBox 44">
                <a:extLst>
                  <a:ext uri="{FF2B5EF4-FFF2-40B4-BE49-F238E27FC236}">
                    <a16:creationId xmlns:a16="http://schemas.microsoft.com/office/drawing/2014/main" id="{F91F4E7C-3B70-E6C3-11B3-E4C5082FBE64}"/>
                  </a:ext>
                </a:extLst>
              </p:cNvPr>
              <p:cNvSpPr txBox="1"/>
              <p:nvPr/>
            </p:nvSpPr>
            <p:spPr>
              <a:xfrm>
                <a:off x="2477004" y="5731588"/>
                <a:ext cx="1094109" cy="646331"/>
              </a:xfrm>
              <a:prstGeom prst="rect">
                <a:avLst/>
              </a:prstGeom>
              <a:noFill/>
            </p:spPr>
            <p:txBody>
              <a:bodyPr wrap="square" rtlCol="0">
                <a:spAutoFit/>
              </a:bodyPr>
              <a:lstStyle/>
              <a:p>
                <a:pPr algn="ctr"/>
                <a:r>
                  <a:rPr lang="en-US" sz="3600"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02</a:t>
                </a:r>
              </a:p>
            </p:txBody>
          </p:sp>
        </p:grpSp>
      </p:grpSp>
      <p:grpSp>
        <p:nvGrpSpPr>
          <p:cNvPr id="26" name="Group 79">
            <a:extLst>
              <a:ext uri="{FF2B5EF4-FFF2-40B4-BE49-F238E27FC236}">
                <a16:creationId xmlns:a16="http://schemas.microsoft.com/office/drawing/2014/main" id="{AAD7545F-AF2C-D108-70A3-E189F4DB2455}"/>
              </a:ext>
            </a:extLst>
          </p:cNvPr>
          <p:cNvGrpSpPr>
            <a:grpSpLocks noChangeAspect="1"/>
          </p:cNvGrpSpPr>
          <p:nvPr/>
        </p:nvGrpSpPr>
        <p:grpSpPr>
          <a:xfrm>
            <a:off x="8534400" y="4573852"/>
            <a:ext cx="2749408" cy="3158248"/>
            <a:chOff x="5062258" y="2536730"/>
            <a:chExt cx="2067225" cy="2374622"/>
          </a:xfrm>
        </p:grpSpPr>
        <p:sp>
          <p:nvSpPr>
            <p:cNvPr id="27" name="Freeform: Shape 56">
              <a:extLst>
                <a:ext uri="{FF2B5EF4-FFF2-40B4-BE49-F238E27FC236}">
                  <a16:creationId xmlns:a16="http://schemas.microsoft.com/office/drawing/2014/main" id="{78C4D22D-CEBF-8FF6-2F6C-D0228E38CA21}"/>
                </a:ext>
              </a:extLst>
            </p:cNvPr>
            <p:cNvSpPr/>
            <p:nvPr/>
          </p:nvSpPr>
          <p:spPr>
            <a:xfrm>
              <a:off x="5062258" y="2875986"/>
              <a:ext cx="2067225" cy="2035366"/>
            </a:xfrm>
            <a:custGeom>
              <a:avLst/>
              <a:gdLst>
                <a:gd name="connsiteX0" fmla="*/ 300015 w 1850965"/>
                <a:gd name="connsiteY0" fmla="*/ 0 h 2897798"/>
                <a:gd name="connsiteX1" fmla="*/ 1801180 w 1850965"/>
                <a:gd name="connsiteY1" fmla="*/ 0 h 2897798"/>
                <a:gd name="connsiteX2" fmla="*/ 1850965 w 1850965"/>
                <a:gd name="connsiteY2" fmla="*/ 10053 h 2897798"/>
                <a:gd name="connsiteX3" fmla="*/ 1820674 w 1850965"/>
                <a:gd name="connsiteY3" fmla="*/ 16168 h 2897798"/>
                <a:gd name="connsiteX4" fmla="*/ 1695010 w 1850965"/>
                <a:gd name="connsiteY4" fmla="*/ 205749 h 2897798"/>
                <a:gd name="connsiteX5" fmla="*/ 1695010 w 1850965"/>
                <a:gd name="connsiteY5" fmla="*/ 1116943 h 2897798"/>
                <a:gd name="connsiteX6" fmla="*/ 1695010 w 1850965"/>
                <a:gd name="connsiteY6" fmla="*/ 1448899 h 2897798"/>
                <a:gd name="connsiteX7" fmla="*/ 1696064 w 1850965"/>
                <a:gd name="connsiteY7" fmla="*/ 1448899 h 2897798"/>
                <a:gd name="connsiteX8" fmla="*/ 1696064 w 1850965"/>
                <a:gd name="connsiteY8" fmla="*/ 1925969 h 2897798"/>
                <a:gd name="connsiteX9" fmla="*/ 1696064 w 1850965"/>
                <a:gd name="connsiteY9" fmla="*/ 2725857 h 2897798"/>
                <a:gd name="connsiteX10" fmla="*/ 1696064 w 1850965"/>
                <a:gd name="connsiteY10" fmla="*/ 2752684 h 2897798"/>
                <a:gd name="connsiteX11" fmla="*/ 1550950 w 1850965"/>
                <a:gd name="connsiteY11" fmla="*/ 2897798 h 2897798"/>
                <a:gd name="connsiteX12" fmla="*/ 49785 w 1850965"/>
                <a:gd name="connsiteY12" fmla="*/ 2897798 h 2897798"/>
                <a:gd name="connsiteX13" fmla="*/ 0 w 1850965"/>
                <a:gd name="connsiteY13" fmla="*/ 2887745 h 2897798"/>
                <a:gd name="connsiteX14" fmla="*/ 30291 w 1850965"/>
                <a:gd name="connsiteY14" fmla="*/ 2881630 h 2897798"/>
                <a:gd name="connsiteX15" fmla="*/ 155955 w 1850965"/>
                <a:gd name="connsiteY15" fmla="*/ 2692049 h 2897798"/>
                <a:gd name="connsiteX16" fmla="*/ 155955 w 1850965"/>
                <a:gd name="connsiteY16" fmla="*/ 1780855 h 2897798"/>
                <a:gd name="connsiteX17" fmla="*/ 155955 w 1850965"/>
                <a:gd name="connsiteY17" fmla="*/ 1448899 h 2897798"/>
                <a:gd name="connsiteX18" fmla="*/ 154901 w 1850965"/>
                <a:gd name="connsiteY18" fmla="*/ 1448899 h 2897798"/>
                <a:gd name="connsiteX19" fmla="*/ 154901 w 1850965"/>
                <a:gd name="connsiteY19" fmla="*/ 971829 h 2897798"/>
                <a:gd name="connsiteX20" fmla="*/ 154901 w 1850965"/>
                <a:gd name="connsiteY20" fmla="*/ 171941 h 2897798"/>
                <a:gd name="connsiteX21" fmla="*/ 154901 w 1850965"/>
                <a:gd name="connsiteY21" fmla="*/ 145114 h 2897798"/>
                <a:gd name="connsiteX22" fmla="*/ 300015 w 1850965"/>
                <a:gd name="connsiteY22" fmla="*/ 0 h 2897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50965" h="2897798">
                  <a:moveTo>
                    <a:pt x="300015" y="0"/>
                  </a:moveTo>
                  <a:lnTo>
                    <a:pt x="1801180" y="0"/>
                  </a:lnTo>
                  <a:lnTo>
                    <a:pt x="1850965" y="10053"/>
                  </a:lnTo>
                  <a:lnTo>
                    <a:pt x="1820674" y="16168"/>
                  </a:lnTo>
                  <a:cubicBezTo>
                    <a:pt x="1746826" y="47401"/>
                    <a:pt x="1695010" y="120526"/>
                    <a:pt x="1695010" y="205749"/>
                  </a:cubicBezTo>
                  <a:lnTo>
                    <a:pt x="1695010" y="1116943"/>
                  </a:lnTo>
                  <a:lnTo>
                    <a:pt x="1695010" y="1448899"/>
                  </a:lnTo>
                  <a:lnTo>
                    <a:pt x="1696064" y="1448899"/>
                  </a:lnTo>
                  <a:lnTo>
                    <a:pt x="1696064" y="1925969"/>
                  </a:lnTo>
                  <a:lnTo>
                    <a:pt x="1696064" y="2725857"/>
                  </a:lnTo>
                  <a:lnTo>
                    <a:pt x="1696064" y="2752684"/>
                  </a:lnTo>
                  <a:cubicBezTo>
                    <a:pt x="1696064" y="2832829"/>
                    <a:pt x="1631095" y="2897798"/>
                    <a:pt x="1550950" y="2897798"/>
                  </a:cubicBezTo>
                  <a:lnTo>
                    <a:pt x="49785" y="2897798"/>
                  </a:lnTo>
                  <a:lnTo>
                    <a:pt x="0" y="2887745"/>
                  </a:lnTo>
                  <a:lnTo>
                    <a:pt x="30291" y="2881630"/>
                  </a:lnTo>
                  <a:cubicBezTo>
                    <a:pt x="104139" y="2850397"/>
                    <a:pt x="155955" y="2777272"/>
                    <a:pt x="155955" y="2692049"/>
                  </a:cubicBezTo>
                  <a:lnTo>
                    <a:pt x="155955" y="1780855"/>
                  </a:lnTo>
                  <a:lnTo>
                    <a:pt x="155955" y="1448899"/>
                  </a:lnTo>
                  <a:lnTo>
                    <a:pt x="154901" y="1448899"/>
                  </a:lnTo>
                  <a:lnTo>
                    <a:pt x="154901" y="971829"/>
                  </a:lnTo>
                  <a:lnTo>
                    <a:pt x="154901" y="171941"/>
                  </a:lnTo>
                  <a:lnTo>
                    <a:pt x="154901" y="145114"/>
                  </a:lnTo>
                  <a:cubicBezTo>
                    <a:pt x="154901" y="64969"/>
                    <a:pt x="219870" y="0"/>
                    <a:pt x="300015" y="0"/>
                  </a:cubicBezTo>
                  <a:close/>
                </a:path>
              </a:pathLst>
            </a:custGeom>
            <a:solidFill>
              <a:schemeClr val="tx1">
                <a:alpha val="28000"/>
              </a:schemeClr>
            </a:solidFill>
            <a:ln>
              <a:noFill/>
            </a:ln>
            <a:effectLst>
              <a:softEdge rad="139700"/>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Rectangle: Rounded Corners 16">
              <a:extLst>
                <a:ext uri="{FF2B5EF4-FFF2-40B4-BE49-F238E27FC236}">
                  <a16:creationId xmlns:a16="http://schemas.microsoft.com/office/drawing/2014/main" id="{8BB849BB-5C9F-1101-4A08-2A4E8E8BFA8B}"/>
                </a:ext>
              </a:extLst>
            </p:cNvPr>
            <p:cNvSpPr/>
            <p:nvPr/>
          </p:nvSpPr>
          <p:spPr>
            <a:xfrm>
              <a:off x="6658501" y="2536730"/>
              <a:ext cx="263873" cy="1068325"/>
            </a:xfrm>
            <a:prstGeom prst="roundRect">
              <a:avLst>
                <a:gd name="adj" fmla="val 37925"/>
              </a:avLst>
            </a:prstGeom>
            <a:solidFill>
              <a:srgbClr val="8600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17">
              <a:extLst>
                <a:ext uri="{FF2B5EF4-FFF2-40B4-BE49-F238E27FC236}">
                  <a16:creationId xmlns:a16="http://schemas.microsoft.com/office/drawing/2014/main" id="{280F2C14-A61F-9FE4-6ABA-12AC9F244D79}"/>
                </a:ext>
              </a:extLst>
            </p:cNvPr>
            <p:cNvSpPr/>
            <p:nvPr/>
          </p:nvSpPr>
          <p:spPr>
            <a:xfrm>
              <a:off x="5264155" y="2536730"/>
              <a:ext cx="1591652" cy="2081356"/>
            </a:xfrm>
            <a:custGeom>
              <a:avLst/>
              <a:gdLst>
                <a:gd name="connsiteX0" fmla="*/ 300015 w 1850965"/>
                <a:gd name="connsiteY0" fmla="*/ 0 h 2897798"/>
                <a:gd name="connsiteX1" fmla="*/ 1801180 w 1850965"/>
                <a:gd name="connsiteY1" fmla="*/ 0 h 2897798"/>
                <a:gd name="connsiteX2" fmla="*/ 1850965 w 1850965"/>
                <a:gd name="connsiteY2" fmla="*/ 10053 h 2897798"/>
                <a:gd name="connsiteX3" fmla="*/ 1820674 w 1850965"/>
                <a:gd name="connsiteY3" fmla="*/ 16168 h 2897798"/>
                <a:gd name="connsiteX4" fmla="*/ 1695010 w 1850965"/>
                <a:gd name="connsiteY4" fmla="*/ 205749 h 2897798"/>
                <a:gd name="connsiteX5" fmla="*/ 1695010 w 1850965"/>
                <a:gd name="connsiteY5" fmla="*/ 1116943 h 2897798"/>
                <a:gd name="connsiteX6" fmla="*/ 1695010 w 1850965"/>
                <a:gd name="connsiteY6" fmla="*/ 1448899 h 2897798"/>
                <a:gd name="connsiteX7" fmla="*/ 1696064 w 1850965"/>
                <a:gd name="connsiteY7" fmla="*/ 1448899 h 2897798"/>
                <a:gd name="connsiteX8" fmla="*/ 1696064 w 1850965"/>
                <a:gd name="connsiteY8" fmla="*/ 1925969 h 2897798"/>
                <a:gd name="connsiteX9" fmla="*/ 1696064 w 1850965"/>
                <a:gd name="connsiteY9" fmla="*/ 2725857 h 2897798"/>
                <a:gd name="connsiteX10" fmla="*/ 1696064 w 1850965"/>
                <a:gd name="connsiteY10" fmla="*/ 2752684 h 2897798"/>
                <a:gd name="connsiteX11" fmla="*/ 1550950 w 1850965"/>
                <a:gd name="connsiteY11" fmla="*/ 2897798 h 2897798"/>
                <a:gd name="connsiteX12" fmla="*/ 49785 w 1850965"/>
                <a:gd name="connsiteY12" fmla="*/ 2897798 h 2897798"/>
                <a:gd name="connsiteX13" fmla="*/ 0 w 1850965"/>
                <a:gd name="connsiteY13" fmla="*/ 2887745 h 2897798"/>
                <a:gd name="connsiteX14" fmla="*/ 30291 w 1850965"/>
                <a:gd name="connsiteY14" fmla="*/ 2881630 h 2897798"/>
                <a:gd name="connsiteX15" fmla="*/ 155955 w 1850965"/>
                <a:gd name="connsiteY15" fmla="*/ 2692049 h 2897798"/>
                <a:gd name="connsiteX16" fmla="*/ 155955 w 1850965"/>
                <a:gd name="connsiteY16" fmla="*/ 1780855 h 2897798"/>
                <a:gd name="connsiteX17" fmla="*/ 155955 w 1850965"/>
                <a:gd name="connsiteY17" fmla="*/ 1448899 h 2897798"/>
                <a:gd name="connsiteX18" fmla="*/ 154901 w 1850965"/>
                <a:gd name="connsiteY18" fmla="*/ 1448899 h 2897798"/>
                <a:gd name="connsiteX19" fmla="*/ 154901 w 1850965"/>
                <a:gd name="connsiteY19" fmla="*/ 971829 h 2897798"/>
                <a:gd name="connsiteX20" fmla="*/ 154901 w 1850965"/>
                <a:gd name="connsiteY20" fmla="*/ 171941 h 2897798"/>
                <a:gd name="connsiteX21" fmla="*/ 154901 w 1850965"/>
                <a:gd name="connsiteY21" fmla="*/ 145114 h 2897798"/>
                <a:gd name="connsiteX22" fmla="*/ 300015 w 1850965"/>
                <a:gd name="connsiteY22" fmla="*/ 0 h 2897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50965" h="2897798">
                  <a:moveTo>
                    <a:pt x="300015" y="0"/>
                  </a:moveTo>
                  <a:lnTo>
                    <a:pt x="1801180" y="0"/>
                  </a:lnTo>
                  <a:lnTo>
                    <a:pt x="1850965" y="10053"/>
                  </a:lnTo>
                  <a:lnTo>
                    <a:pt x="1820674" y="16168"/>
                  </a:lnTo>
                  <a:cubicBezTo>
                    <a:pt x="1746826" y="47401"/>
                    <a:pt x="1695010" y="120526"/>
                    <a:pt x="1695010" y="205749"/>
                  </a:cubicBezTo>
                  <a:lnTo>
                    <a:pt x="1695010" y="1116943"/>
                  </a:lnTo>
                  <a:lnTo>
                    <a:pt x="1695010" y="1448899"/>
                  </a:lnTo>
                  <a:lnTo>
                    <a:pt x="1696064" y="1448899"/>
                  </a:lnTo>
                  <a:lnTo>
                    <a:pt x="1696064" y="1925969"/>
                  </a:lnTo>
                  <a:lnTo>
                    <a:pt x="1696064" y="2725857"/>
                  </a:lnTo>
                  <a:lnTo>
                    <a:pt x="1696064" y="2752684"/>
                  </a:lnTo>
                  <a:cubicBezTo>
                    <a:pt x="1696064" y="2832829"/>
                    <a:pt x="1631095" y="2897798"/>
                    <a:pt x="1550950" y="2897798"/>
                  </a:cubicBezTo>
                  <a:lnTo>
                    <a:pt x="49785" y="2897798"/>
                  </a:lnTo>
                  <a:lnTo>
                    <a:pt x="0" y="2887745"/>
                  </a:lnTo>
                  <a:lnTo>
                    <a:pt x="30291" y="2881630"/>
                  </a:lnTo>
                  <a:cubicBezTo>
                    <a:pt x="104139" y="2850397"/>
                    <a:pt x="155955" y="2777272"/>
                    <a:pt x="155955" y="2692049"/>
                  </a:cubicBezTo>
                  <a:lnTo>
                    <a:pt x="155955" y="1780855"/>
                  </a:lnTo>
                  <a:lnTo>
                    <a:pt x="155955" y="1448899"/>
                  </a:lnTo>
                  <a:lnTo>
                    <a:pt x="154901" y="1448899"/>
                  </a:lnTo>
                  <a:lnTo>
                    <a:pt x="154901" y="971829"/>
                  </a:lnTo>
                  <a:lnTo>
                    <a:pt x="154901" y="171941"/>
                  </a:lnTo>
                  <a:lnTo>
                    <a:pt x="154901" y="145114"/>
                  </a:lnTo>
                  <a:cubicBezTo>
                    <a:pt x="154901" y="64969"/>
                    <a:pt x="219870" y="0"/>
                    <a:pt x="300015" y="0"/>
                  </a:cubicBezTo>
                  <a:close/>
                </a:path>
              </a:pathLst>
            </a:custGeom>
            <a:solidFill>
              <a:srgbClr val="C7003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0" name="Graphic 34" descr="Books with solid fill">
              <a:extLst>
                <a:ext uri="{FF2B5EF4-FFF2-40B4-BE49-F238E27FC236}">
                  <a16:creationId xmlns:a16="http://schemas.microsoft.com/office/drawing/2014/main" id="{85EE877E-E43F-8CAB-AF20-4CA6D698B25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821680" y="2880360"/>
              <a:ext cx="548640" cy="548640"/>
            </a:xfrm>
            <a:prstGeom prst="rect">
              <a:avLst/>
            </a:prstGeom>
          </p:spPr>
        </p:pic>
        <p:grpSp>
          <p:nvGrpSpPr>
            <p:cNvPr id="31" name="Group 45">
              <a:extLst>
                <a:ext uri="{FF2B5EF4-FFF2-40B4-BE49-F238E27FC236}">
                  <a16:creationId xmlns:a16="http://schemas.microsoft.com/office/drawing/2014/main" id="{29ED4615-DD55-4DC5-7A86-2DC9248F52A0}"/>
                </a:ext>
              </a:extLst>
            </p:cNvPr>
            <p:cNvGrpSpPr/>
            <p:nvPr/>
          </p:nvGrpSpPr>
          <p:grpSpPr>
            <a:xfrm>
              <a:off x="5484013" y="3495598"/>
              <a:ext cx="1214084" cy="906174"/>
              <a:chOff x="2417016" y="5471745"/>
              <a:chExt cx="1214084" cy="906174"/>
            </a:xfrm>
          </p:grpSpPr>
          <p:sp>
            <p:nvSpPr>
              <p:cNvPr id="32" name="TextBox 46">
                <a:extLst>
                  <a:ext uri="{FF2B5EF4-FFF2-40B4-BE49-F238E27FC236}">
                    <a16:creationId xmlns:a16="http://schemas.microsoft.com/office/drawing/2014/main" id="{AD0A0F81-A594-B62E-999D-A90081503CE4}"/>
                  </a:ext>
                </a:extLst>
              </p:cNvPr>
              <p:cNvSpPr txBox="1"/>
              <p:nvPr/>
            </p:nvSpPr>
            <p:spPr>
              <a:xfrm>
                <a:off x="2417016" y="5471745"/>
                <a:ext cx="1214084" cy="231411"/>
              </a:xfrm>
              <a:prstGeom prst="rect">
                <a:avLst/>
              </a:prstGeom>
              <a:noFill/>
            </p:spPr>
            <p:txBody>
              <a:bodyPr wrap="square" rtlCol="0">
                <a:spAutoFit/>
              </a:bodyPr>
              <a:lstStyle/>
              <a:p>
                <a:pPr algn="ctr"/>
                <a:r>
                  <a:rPr lang="en-US" sz="1400" dirty="0">
                    <a:solidFill>
                      <a:schemeClr val="bg1"/>
                    </a:solidFill>
                    <a:latin typeface="DM Sans" pitchFamily="2" charset="0"/>
                    <a:ea typeface="Open Sans Semibold" panose="020B0706030804020204" pitchFamily="34" charset="0"/>
                    <a:cs typeface="Open Sans Semibold" panose="020B0706030804020204" pitchFamily="34" charset="0"/>
                  </a:rPr>
                  <a:t>DEVELOPING</a:t>
                </a:r>
                <a:endParaRPr lang="en-US" dirty="0">
                  <a:solidFill>
                    <a:schemeClr val="bg1"/>
                  </a:solidFill>
                  <a:latin typeface="DM Sans" pitchFamily="2" charset="0"/>
                  <a:ea typeface="Open Sans Semibold" panose="020B0706030804020204" pitchFamily="34" charset="0"/>
                  <a:cs typeface="Open Sans Semibold" panose="020B0706030804020204" pitchFamily="34" charset="0"/>
                </a:endParaRPr>
              </a:p>
            </p:txBody>
          </p:sp>
          <p:sp>
            <p:nvSpPr>
              <p:cNvPr id="33" name="TextBox 47">
                <a:extLst>
                  <a:ext uri="{FF2B5EF4-FFF2-40B4-BE49-F238E27FC236}">
                    <a16:creationId xmlns:a16="http://schemas.microsoft.com/office/drawing/2014/main" id="{439DDFA6-F8BB-38F2-E8E1-3C81178790DB}"/>
                  </a:ext>
                </a:extLst>
              </p:cNvPr>
              <p:cNvSpPr txBox="1"/>
              <p:nvPr/>
            </p:nvSpPr>
            <p:spPr>
              <a:xfrm>
                <a:off x="2477004" y="5731588"/>
                <a:ext cx="1094109" cy="646331"/>
              </a:xfrm>
              <a:prstGeom prst="rect">
                <a:avLst/>
              </a:prstGeom>
              <a:noFill/>
            </p:spPr>
            <p:txBody>
              <a:bodyPr wrap="square" rtlCol="0">
                <a:spAutoFit/>
              </a:bodyPr>
              <a:lstStyle/>
              <a:p>
                <a:pPr algn="ctr"/>
                <a:r>
                  <a:rPr lang="en-US" sz="3600"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03</a:t>
                </a:r>
              </a:p>
            </p:txBody>
          </p:sp>
        </p:grpSp>
      </p:grpSp>
      <p:grpSp>
        <p:nvGrpSpPr>
          <p:cNvPr id="34" name="Group 80">
            <a:extLst>
              <a:ext uri="{FF2B5EF4-FFF2-40B4-BE49-F238E27FC236}">
                <a16:creationId xmlns:a16="http://schemas.microsoft.com/office/drawing/2014/main" id="{485FAF14-D38B-CD4E-ECD1-5B340376FC7F}"/>
              </a:ext>
            </a:extLst>
          </p:cNvPr>
          <p:cNvGrpSpPr>
            <a:grpSpLocks noChangeAspect="1"/>
          </p:cNvGrpSpPr>
          <p:nvPr/>
        </p:nvGrpSpPr>
        <p:grpSpPr>
          <a:xfrm>
            <a:off x="10287000" y="3560818"/>
            <a:ext cx="2729212" cy="3180476"/>
            <a:chOff x="6599794" y="1523698"/>
            <a:chExt cx="2052038" cy="2391335"/>
          </a:xfrm>
        </p:grpSpPr>
        <p:sp>
          <p:nvSpPr>
            <p:cNvPr id="35" name="Freeform: Shape 57">
              <a:extLst>
                <a:ext uri="{FF2B5EF4-FFF2-40B4-BE49-F238E27FC236}">
                  <a16:creationId xmlns:a16="http://schemas.microsoft.com/office/drawing/2014/main" id="{4EB4E31E-C92D-046C-23C7-8D7C94B119DC}"/>
                </a:ext>
              </a:extLst>
            </p:cNvPr>
            <p:cNvSpPr/>
            <p:nvPr/>
          </p:nvSpPr>
          <p:spPr>
            <a:xfrm>
              <a:off x="6599794" y="1879667"/>
              <a:ext cx="2052038" cy="2035366"/>
            </a:xfrm>
            <a:custGeom>
              <a:avLst/>
              <a:gdLst>
                <a:gd name="connsiteX0" fmla="*/ 300015 w 1850965"/>
                <a:gd name="connsiteY0" fmla="*/ 0 h 2897798"/>
                <a:gd name="connsiteX1" fmla="*/ 1801180 w 1850965"/>
                <a:gd name="connsiteY1" fmla="*/ 0 h 2897798"/>
                <a:gd name="connsiteX2" fmla="*/ 1850965 w 1850965"/>
                <a:gd name="connsiteY2" fmla="*/ 10053 h 2897798"/>
                <a:gd name="connsiteX3" fmla="*/ 1820674 w 1850965"/>
                <a:gd name="connsiteY3" fmla="*/ 16168 h 2897798"/>
                <a:gd name="connsiteX4" fmla="*/ 1695010 w 1850965"/>
                <a:gd name="connsiteY4" fmla="*/ 205749 h 2897798"/>
                <a:gd name="connsiteX5" fmla="*/ 1695010 w 1850965"/>
                <a:gd name="connsiteY5" fmla="*/ 1116943 h 2897798"/>
                <a:gd name="connsiteX6" fmla="*/ 1695010 w 1850965"/>
                <a:gd name="connsiteY6" fmla="*/ 1448899 h 2897798"/>
                <a:gd name="connsiteX7" fmla="*/ 1696064 w 1850965"/>
                <a:gd name="connsiteY7" fmla="*/ 1448899 h 2897798"/>
                <a:gd name="connsiteX8" fmla="*/ 1696064 w 1850965"/>
                <a:gd name="connsiteY8" fmla="*/ 1925969 h 2897798"/>
                <a:gd name="connsiteX9" fmla="*/ 1696064 w 1850965"/>
                <a:gd name="connsiteY9" fmla="*/ 2725857 h 2897798"/>
                <a:gd name="connsiteX10" fmla="*/ 1696064 w 1850965"/>
                <a:gd name="connsiteY10" fmla="*/ 2752684 h 2897798"/>
                <a:gd name="connsiteX11" fmla="*/ 1550950 w 1850965"/>
                <a:gd name="connsiteY11" fmla="*/ 2897798 h 2897798"/>
                <a:gd name="connsiteX12" fmla="*/ 49785 w 1850965"/>
                <a:gd name="connsiteY12" fmla="*/ 2897798 h 2897798"/>
                <a:gd name="connsiteX13" fmla="*/ 0 w 1850965"/>
                <a:gd name="connsiteY13" fmla="*/ 2887745 h 2897798"/>
                <a:gd name="connsiteX14" fmla="*/ 30291 w 1850965"/>
                <a:gd name="connsiteY14" fmla="*/ 2881630 h 2897798"/>
                <a:gd name="connsiteX15" fmla="*/ 155955 w 1850965"/>
                <a:gd name="connsiteY15" fmla="*/ 2692049 h 2897798"/>
                <a:gd name="connsiteX16" fmla="*/ 155955 w 1850965"/>
                <a:gd name="connsiteY16" fmla="*/ 1780855 h 2897798"/>
                <a:gd name="connsiteX17" fmla="*/ 155955 w 1850965"/>
                <a:gd name="connsiteY17" fmla="*/ 1448899 h 2897798"/>
                <a:gd name="connsiteX18" fmla="*/ 154901 w 1850965"/>
                <a:gd name="connsiteY18" fmla="*/ 1448899 h 2897798"/>
                <a:gd name="connsiteX19" fmla="*/ 154901 w 1850965"/>
                <a:gd name="connsiteY19" fmla="*/ 971829 h 2897798"/>
                <a:gd name="connsiteX20" fmla="*/ 154901 w 1850965"/>
                <a:gd name="connsiteY20" fmla="*/ 171941 h 2897798"/>
                <a:gd name="connsiteX21" fmla="*/ 154901 w 1850965"/>
                <a:gd name="connsiteY21" fmla="*/ 145114 h 2897798"/>
                <a:gd name="connsiteX22" fmla="*/ 300015 w 1850965"/>
                <a:gd name="connsiteY22" fmla="*/ 0 h 2897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50965" h="2897798">
                  <a:moveTo>
                    <a:pt x="300015" y="0"/>
                  </a:moveTo>
                  <a:lnTo>
                    <a:pt x="1801180" y="0"/>
                  </a:lnTo>
                  <a:lnTo>
                    <a:pt x="1850965" y="10053"/>
                  </a:lnTo>
                  <a:lnTo>
                    <a:pt x="1820674" y="16168"/>
                  </a:lnTo>
                  <a:cubicBezTo>
                    <a:pt x="1746826" y="47401"/>
                    <a:pt x="1695010" y="120526"/>
                    <a:pt x="1695010" y="205749"/>
                  </a:cubicBezTo>
                  <a:lnTo>
                    <a:pt x="1695010" y="1116943"/>
                  </a:lnTo>
                  <a:lnTo>
                    <a:pt x="1695010" y="1448899"/>
                  </a:lnTo>
                  <a:lnTo>
                    <a:pt x="1696064" y="1448899"/>
                  </a:lnTo>
                  <a:lnTo>
                    <a:pt x="1696064" y="1925969"/>
                  </a:lnTo>
                  <a:lnTo>
                    <a:pt x="1696064" y="2725857"/>
                  </a:lnTo>
                  <a:lnTo>
                    <a:pt x="1696064" y="2752684"/>
                  </a:lnTo>
                  <a:cubicBezTo>
                    <a:pt x="1696064" y="2832829"/>
                    <a:pt x="1631095" y="2897798"/>
                    <a:pt x="1550950" y="2897798"/>
                  </a:cubicBezTo>
                  <a:lnTo>
                    <a:pt x="49785" y="2897798"/>
                  </a:lnTo>
                  <a:lnTo>
                    <a:pt x="0" y="2887745"/>
                  </a:lnTo>
                  <a:lnTo>
                    <a:pt x="30291" y="2881630"/>
                  </a:lnTo>
                  <a:cubicBezTo>
                    <a:pt x="104139" y="2850397"/>
                    <a:pt x="155955" y="2777272"/>
                    <a:pt x="155955" y="2692049"/>
                  </a:cubicBezTo>
                  <a:lnTo>
                    <a:pt x="155955" y="1780855"/>
                  </a:lnTo>
                  <a:lnTo>
                    <a:pt x="155955" y="1448899"/>
                  </a:lnTo>
                  <a:lnTo>
                    <a:pt x="154901" y="1448899"/>
                  </a:lnTo>
                  <a:lnTo>
                    <a:pt x="154901" y="971829"/>
                  </a:lnTo>
                  <a:lnTo>
                    <a:pt x="154901" y="171941"/>
                  </a:lnTo>
                  <a:lnTo>
                    <a:pt x="154901" y="145114"/>
                  </a:lnTo>
                  <a:cubicBezTo>
                    <a:pt x="154901" y="64969"/>
                    <a:pt x="219870" y="0"/>
                    <a:pt x="300015" y="0"/>
                  </a:cubicBezTo>
                  <a:close/>
                </a:path>
              </a:pathLst>
            </a:custGeom>
            <a:solidFill>
              <a:schemeClr val="tx1">
                <a:alpha val="28000"/>
              </a:schemeClr>
            </a:solidFill>
            <a:ln>
              <a:noFill/>
            </a:ln>
            <a:effectLst>
              <a:softEdge rad="139700"/>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Rectangle: Rounded Corners 18">
              <a:extLst>
                <a:ext uri="{FF2B5EF4-FFF2-40B4-BE49-F238E27FC236}">
                  <a16:creationId xmlns:a16="http://schemas.microsoft.com/office/drawing/2014/main" id="{34DD929D-BB3A-53FB-AF0E-05E94F7FDEC4}"/>
                </a:ext>
              </a:extLst>
            </p:cNvPr>
            <p:cNvSpPr/>
            <p:nvPr/>
          </p:nvSpPr>
          <p:spPr>
            <a:xfrm>
              <a:off x="8176463" y="1523698"/>
              <a:ext cx="263873" cy="1068325"/>
            </a:xfrm>
            <a:prstGeom prst="roundRect">
              <a:avLst>
                <a:gd name="adj" fmla="val 37925"/>
              </a:avLst>
            </a:prstGeom>
            <a:solidFill>
              <a:srgbClr val="EA27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19">
              <a:extLst>
                <a:ext uri="{FF2B5EF4-FFF2-40B4-BE49-F238E27FC236}">
                  <a16:creationId xmlns:a16="http://schemas.microsoft.com/office/drawing/2014/main" id="{DFF263F3-09EA-FFC1-EBEB-528DDC0F9B33}"/>
                </a:ext>
              </a:extLst>
            </p:cNvPr>
            <p:cNvSpPr/>
            <p:nvPr/>
          </p:nvSpPr>
          <p:spPr>
            <a:xfrm>
              <a:off x="6782117" y="1523698"/>
              <a:ext cx="1591652" cy="2081356"/>
            </a:xfrm>
            <a:custGeom>
              <a:avLst/>
              <a:gdLst>
                <a:gd name="connsiteX0" fmla="*/ 300015 w 1850965"/>
                <a:gd name="connsiteY0" fmla="*/ 0 h 2897798"/>
                <a:gd name="connsiteX1" fmla="*/ 1801180 w 1850965"/>
                <a:gd name="connsiteY1" fmla="*/ 0 h 2897798"/>
                <a:gd name="connsiteX2" fmla="*/ 1850965 w 1850965"/>
                <a:gd name="connsiteY2" fmla="*/ 10053 h 2897798"/>
                <a:gd name="connsiteX3" fmla="*/ 1820674 w 1850965"/>
                <a:gd name="connsiteY3" fmla="*/ 16168 h 2897798"/>
                <a:gd name="connsiteX4" fmla="*/ 1695010 w 1850965"/>
                <a:gd name="connsiteY4" fmla="*/ 205749 h 2897798"/>
                <a:gd name="connsiteX5" fmla="*/ 1695010 w 1850965"/>
                <a:gd name="connsiteY5" fmla="*/ 1116943 h 2897798"/>
                <a:gd name="connsiteX6" fmla="*/ 1695010 w 1850965"/>
                <a:gd name="connsiteY6" fmla="*/ 1448899 h 2897798"/>
                <a:gd name="connsiteX7" fmla="*/ 1696064 w 1850965"/>
                <a:gd name="connsiteY7" fmla="*/ 1448899 h 2897798"/>
                <a:gd name="connsiteX8" fmla="*/ 1696064 w 1850965"/>
                <a:gd name="connsiteY8" fmla="*/ 1925969 h 2897798"/>
                <a:gd name="connsiteX9" fmla="*/ 1696064 w 1850965"/>
                <a:gd name="connsiteY9" fmla="*/ 2725857 h 2897798"/>
                <a:gd name="connsiteX10" fmla="*/ 1696064 w 1850965"/>
                <a:gd name="connsiteY10" fmla="*/ 2752684 h 2897798"/>
                <a:gd name="connsiteX11" fmla="*/ 1550950 w 1850965"/>
                <a:gd name="connsiteY11" fmla="*/ 2897798 h 2897798"/>
                <a:gd name="connsiteX12" fmla="*/ 49785 w 1850965"/>
                <a:gd name="connsiteY12" fmla="*/ 2897798 h 2897798"/>
                <a:gd name="connsiteX13" fmla="*/ 0 w 1850965"/>
                <a:gd name="connsiteY13" fmla="*/ 2887745 h 2897798"/>
                <a:gd name="connsiteX14" fmla="*/ 30291 w 1850965"/>
                <a:gd name="connsiteY14" fmla="*/ 2881630 h 2897798"/>
                <a:gd name="connsiteX15" fmla="*/ 155955 w 1850965"/>
                <a:gd name="connsiteY15" fmla="*/ 2692049 h 2897798"/>
                <a:gd name="connsiteX16" fmla="*/ 155955 w 1850965"/>
                <a:gd name="connsiteY16" fmla="*/ 1780855 h 2897798"/>
                <a:gd name="connsiteX17" fmla="*/ 155955 w 1850965"/>
                <a:gd name="connsiteY17" fmla="*/ 1448899 h 2897798"/>
                <a:gd name="connsiteX18" fmla="*/ 154901 w 1850965"/>
                <a:gd name="connsiteY18" fmla="*/ 1448899 h 2897798"/>
                <a:gd name="connsiteX19" fmla="*/ 154901 w 1850965"/>
                <a:gd name="connsiteY19" fmla="*/ 971829 h 2897798"/>
                <a:gd name="connsiteX20" fmla="*/ 154901 w 1850965"/>
                <a:gd name="connsiteY20" fmla="*/ 171941 h 2897798"/>
                <a:gd name="connsiteX21" fmla="*/ 154901 w 1850965"/>
                <a:gd name="connsiteY21" fmla="*/ 145114 h 2897798"/>
                <a:gd name="connsiteX22" fmla="*/ 300015 w 1850965"/>
                <a:gd name="connsiteY22" fmla="*/ 0 h 2897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50965" h="2897798">
                  <a:moveTo>
                    <a:pt x="300015" y="0"/>
                  </a:moveTo>
                  <a:lnTo>
                    <a:pt x="1801180" y="0"/>
                  </a:lnTo>
                  <a:lnTo>
                    <a:pt x="1850965" y="10053"/>
                  </a:lnTo>
                  <a:lnTo>
                    <a:pt x="1820674" y="16168"/>
                  </a:lnTo>
                  <a:cubicBezTo>
                    <a:pt x="1746826" y="47401"/>
                    <a:pt x="1695010" y="120526"/>
                    <a:pt x="1695010" y="205749"/>
                  </a:cubicBezTo>
                  <a:lnTo>
                    <a:pt x="1695010" y="1116943"/>
                  </a:lnTo>
                  <a:lnTo>
                    <a:pt x="1695010" y="1448899"/>
                  </a:lnTo>
                  <a:lnTo>
                    <a:pt x="1696064" y="1448899"/>
                  </a:lnTo>
                  <a:lnTo>
                    <a:pt x="1696064" y="1925969"/>
                  </a:lnTo>
                  <a:lnTo>
                    <a:pt x="1696064" y="2725857"/>
                  </a:lnTo>
                  <a:lnTo>
                    <a:pt x="1696064" y="2752684"/>
                  </a:lnTo>
                  <a:cubicBezTo>
                    <a:pt x="1696064" y="2832829"/>
                    <a:pt x="1631095" y="2897798"/>
                    <a:pt x="1550950" y="2897798"/>
                  </a:cubicBezTo>
                  <a:lnTo>
                    <a:pt x="49785" y="2897798"/>
                  </a:lnTo>
                  <a:lnTo>
                    <a:pt x="0" y="2887745"/>
                  </a:lnTo>
                  <a:lnTo>
                    <a:pt x="30291" y="2881630"/>
                  </a:lnTo>
                  <a:cubicBezTo>
                    <a:pt x="104139" y="2850397"/>
                    <a:pt x="155955" y="2777272"/>
                    <a:pt x="155955" y="2692049"/>
                  </a:cubicBezTo>
                  <a:lnTo>
                    <a:pt x="155955" y="1780855"/>
                  </a:lnTo>
                  <a:lnTo>
                    <a:pt x="155955" y="1448899"/>
                  </a:lnTo>
                  <a:lnTo>
                    <a:pt x="154901" y="1448899"/>
                  </a:lnTo>
                  <a:lnTo>
                    <a:pt x="154901" y="971829"/>
                  </a:lnTo>
                  <a:lnTo>
                    <a:pt x="154901" y="171941"/>
                  </a:lnTo>
                  <a:lnTo>
                    <a:pt x="154901" y="145114"/>
                  </a:lnTo>
                  <a:cubicBezTo>
                    <a:pt x="154901" y="64969"/>
                    <a:pt x="219870" y="0"/>
                    <a:pt x="300015" y="0"/>
                  </a:cubicBezTo>
                  <a:close/>
                </a:path>
              </a:pathLst>
            </a:custGeom>
            <a:solidFill>
              <a:srgbClr val="FF583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8" name="Graphic 38" descr="Business Growth with solid fill">
              <a:extLst>
                <a:ext uri="{FF2B5EF4-FFF2-40B4-BE49-F238E27FC236}">
                  <a16:creationId xmlns:a16="http://schemas.microsoft.com/office/drawing/2014/main" id="{20D3223D-CD85-A02D-F1EE-1A54C40735B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337620" y="1783540"/>
              <a:ext cx="548640" cy="548640"/>
            </a:xfrm>
            <a:prstGeom prst="rect">
              <a:avLst/>
            </a:prstGeom>
          </p:spPr>
        </p:pic>
        <p:grpSp>
          <p:nvGrpSpPr>
            <p:cNvPr id="39" name="Group 48">
              <a:extLst>
                <a:ext uri="{FF2B5EF4-FFF2-40B4-BE49-F238E27FC236}">
                  <a16:creationId xmlns:a16="http://schemas.microsoft.com/office/drawing/2014/main" id="{A387F28A-6469-2DB0-8988-77915AB1D70A}"/>
                </a:ext>
              </a:extLst>
            </p:cNvPr>
            <p:cNvGrpSpPr/>
            <p:nvPr/>
          </p:nvGrpSpPr>
          <p:grpSpPr>
            <a:xfrm>
              <a:off x="6999165" y="2427273"/>
              <a:ext cx="1214084" cy="906174"/>
              <a:chOff x="2417016" y="5471745"/>
              <a:chExt cx="1214084" cy="906174"/>
            </a:xfrm>
          </p:grpSpPr>
          <p:sp>
            <p:nvSpPr>
              <p:cNvPr id="40" name="TextBox 49">
                <a:extLst>
                  <a:ext uri="{FF2B5EF4-FFF2-40B4-BE49-F238E27FC236}">
                    <a16:creationId xmlns:a16="http://schemas.microsoft.com/office/drawing/2014/main" id="{3E882556-8823-63B6-E25E-E555BC057BF2}"/>
                  </a:ext>
                </a:extLst>
              </p:cNvPr>
              <p:cNvSpPr txBox="1"/>
              <p:nvPr/>
            </p:nvSpPr>
            <p:spPr>
              <a:xfrm>
                <a:off x="2417016" y="5471745"/>
                <a:ext cx="1214084" cy="231411"/>
              </a:xfrm>
              <a:prstGeom prst="rect">
                <a:avLst/>
              </a:prstGeom>
              <a:noFill/>
            </p:spPr>
            <p:txBody>
              <a:bodyPr wrap="square" rtlCol="0">
                <a:spAutoFit/>
              </a:bodyPr>
              <a:lstStyle/>
              <a:p>
                <a:pPr algn="ctr"/>
                <a:r>
                  <a:rPr lang="en-US" sz="1400" dirty="0">
                    <a:solidFill>
                      <a:schemeClr val="bg1"/>
                    </a:solidFill>
                    <a:latin typeface="DM Sans" pitchFamily="2" charset="0"/>
                    <a:ea typeface="Open Sans Semibold" panose="020B0706030804020204" pitchFamily="34" charset="0"/>
                    <a:cs typeface="Open Sans Semibold" panose="020B0706030804020204" pitchFamily="34" charset="0"/>
                  </a:rPr>
                  <a:t>ADVANCED</a:t>
                </a:r>
              </a:p>
            </p:txBody>
          </p:sp>
          <p:sp>
            <p:nvSpPr>
              <p:cNvPr id="41" name="TextBox 50">
                <a:extLst>
                  <a:ext uri="{FF2B5EF4-FFF2-40B4-BE49-F238E27FC236}">
                    <a16:creationId xmlns:a16="http://schemas.microsoft.com/office/drawing/2014/main" id="{28D7F610-CAF3-C081-BFA5-25F7FECBF35B}"/>
                  </a:ext>
                </a:extLst>
              </p:cNvPr>
              <p:cNvSpPr txBox="1"/>
              <p:nvPr/>
            </p:nvSpPr>
            <p:spPr>
              <a:xfrm>
                <a:off x="2477004" y="5731588"/>
                <a:ext cx="1094109" cy="646331"/>
              </a:xfrm>
              <a:prstGeom prst="rect">
                <a:avLst/>
              </a:prstGeom>
              <a:noFill/>
            </p:spPr>
            <p:txBody>
              <a:bodyPr wrap="square" rtlCol="0">
                <a:spAutoFit/>
              </a:bodyPr>
              <a:lstStyle/>
              <a:p>
                <a:pPr algn="ctr"/>
                <a:r>
                  <a:rPr lang="en-US" sz="3600"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04</a:t>
                </a:r>
              </a:p>
            </p:txBody>
          </p:sp>
        </p:grpSp>
      </p:grpSp>
      <p:grpSp>
        <p:nvGrpSpPr>
          <p:cNvPr id="42" name="Group 81">
            <a:extLst>
              <a:ext uri="{FF2B5EF4-FFF2-40B4-BE49-F238E27FC236}">
                <a16:creationId xmlns:a16="http://schemas.microsoft.com/office/drawing/2014/main" id="{1EFEC2A5-5234-73B0-2AFF-E5BC521B2725}"/>
              </a:ext>
            </a:extLst>
          </p:cNvPr>
          <p:cNvGrpSpPr>
            <a:grpSpLocks noChangeAspect="1"/>
          </p:cNvGrpSpPr>
          <p:nvPr/>
        </p:nvGrpSpPr>
        <p:grpSpPr>
          <a:xfrm>
            <a:off x="12128833" y="1877127"/>
            <a:ext cx="3111169" cy="3932082"/>
            <a:chOff x="8191767" y="-67235"/>
            <a:chExt cx="2339222" cy="2956453"/>
          </a:xfrm>
        </p:grpSpPr>
        <p:sp>
          <p:nvSpPr>
            <p:cNvPr id="43" name="Freeform: Shape 58">
              <a:extLst>
                <a:ext uri="{FF2B5EF4-FFF2-40B4-BE49-F238E27FC236}">
                  <a16:creationId xmlns:a16="http://schemas.microsoft.com/office/drawing/2014/main" id="{F464403C-EED7-650E-8EA0-4DF3ECDD2238}"/>
                </a:ext>
              </a:extLst>
            </p:cNvPr>
            <p:cNvSpPr/>
            <p:nvPr/>
          </p:nvSpPr>
          <p:spPr>
            <a:xfrm>
              <a:off x="8214684" y="853852"/>
              <a:ext cx="1915252" cy="2035366"/>
            </a:xfrm>
            <a:custGeom>
              <a:avLst/>
              <a:gdLst>
                <a:gd name="connsiteX0" fmla="*/ 300015 w 1850965"/>
                <a:gd name="connsiteY0" fmla="*/ 0 h 2897798"/>
                <a:gd name="connsiteX1" fmla="*/ 1801180 w 1850965"/>
                <a:gd name="connsiteY1" fmla="*/ 0 h 2897798"/>
                <a:gd name="connsiteX2" fmla="*/ 1850965 w 1850965"/>
                <a:gd name="connsiteY2" fmla="*/ 10053 h 2897798"/>
                <a:gd name="connsiteX3" fmla="*/ 1820674 w 1850965"/>
                <a:gd name="connsiteY3" fmla="*/ 16168 h 2897798"/>
                <a:gd name="connsiteX4" fmla="*/ 1695010 w 1850965"/>
                <a:gd name="connsiteY4" fmla="*/ 205749 h 2897798"/>
                <a:gd name="connsiteX5" fmla="*/ 1695010 w 1850965"/>
                <a:gd name="connsiteY5" fmla="*/ 1116943 h 2897798"/>
                <a:gd name="connsiteX6" fmla="*/ 1695010 w 1850965"/>
                <a:gd name="connsiteY6" fmla="*/ 1448899 h 2897798"/>
                <a:gd name="connsiteX7" fmla="*/ 1696064 w 1850965"/>
                <a:gd name="connsiteY7" fmla="*/ 1448899 h 2897798"/>
                <a:gd name="connsiteX8" fmla="*/ 1696064 w 1850965"/>
                <a:gd name="connsiteY8" fmla="*/ 1925969 h 2897798"/>
                <a:gd name="connsiteX9" fmla="*/ 1696064 w 1850965"/>
                <a:gd name="connsiteY9" fmla="*/ 2725857 h 2897798"/>
                <a:gd name="connsiteX10" fmla="*/ 1696064 w 1850965"/>
                <a:gd name="connsiteY10" fmla="*/ 2752684 h 2897798"/>
                <a:gd name="connsiteX11" fmla="*/ 1550950 w 1850965"/>
                <a:gd name="connsiteY11" fmla="*/ 2897798 h 2897798"/>
                <a:gd name="connsiteX12" fmla="*/ 49785 w 1850965"/>
                <a:gd name="connsiteY12" fmla="*/ 2897798 h 2897798"/>
                <a:gd name="connsiteX13" fmla="*/ 0 w 1850965"/>
                <a:gd name="connsiteY13" fmla="*/ 2887745 h 2897798"/>
                <a:gd name="connsiteX14" fmla="*/ 30291 w 1850965"/>
                <a:gd name="connsiteY14" fmla="*/ 2881630 h 2897798"/>
                <a:gd name="connsiteX15" fmla="*/ 155955 w 1850965"/>
                <a:gd name="connsiteY15" fmla="*/ 2692049 h 2897798"/>
                <a:gd name="connsiteX16" fmla="*/ 155955 w 1850965"/>
                <a:gd name="connsiteY16" fmla="*/ 1780855 h 2897798"/>
                <a:gd name="connsiteX17" fmla="*/ 155955 w 1850965"/>
                <a:gd name="connsiteY17" fmla="*/ 1448899 h 2897798"/>
                <a:gd name="connsiteX18" fmla="*/ 154901 w 1850965"/>
                <a:gd name="connsiteY18" fmla="*/ 1448899 h 2897798"/>
                <a:gd name="connsiteX19" fmla="*/ 154901 w 1850965"/>
                <a:gd name="connsiteY19" fmla="*/ 971829 h 2897798"/>
                <a:gd name="connsiteX20" fmla="*/ 154901 w 1850965"/>
                <a:gd name="connsiteY20" fmla="*/ 171941 h 2897798"/>
                <a:gd name="connsiteX21" fmla="*/ 154901 w 1850965"/>
                <a:gd name="connsiteY21" fmla="*/ 145114 h 2897798"/>
                <a:gd name="connsiteX22" fmla="*/ 300015 w 1850965"/>
                <a:gd name="connsiteY22" fmla="*/ 0 h 2897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50965" h="2897798">
                  <a:moveTo>
                    <a:pt x="300015" y="0"/>
                  </a:moveTo>
                  <a:lnTo>
                    <a:pt x="1801180" y="0"/>
                  </a:lnTo>
                  <a:lnTo>
                    <a:pt x="1850965" y="10053"/>
                  </a:lnTo>
                  <a:lnTo>
                    <a:pt x="1820674" y="16168"/>
                  </a:lnTo>
                  <a:cubicBezTo>
                    <a:pt x="1746826" y="47401"/>
                    <a:pt x="1695010" y="120526"/>
                    <a:pt x="1695010" y="205749"/>
                  </a:cubicBezTo>
                  <a:lnTo>
                    <a:pt x="1695010" y="1116943"/>
                  </a:lnTo>
                  <a:lnTo>
                    <a:pt x="1695010" y="1448899"/>
                  </a:lnTo>
                  <a:lnTo>
                    <a:pt x="1696064" y="1448899"/>
                  </a:lnTo>
                  <a:lnTo>
                    <a:pt x="1696064" y="1925969"/>
                  </a:lnTo>
                  <a:lnTo>
                    <a:pt x="1696064" y="2725857"/>
                  </a:lnTo>
                  <a:lnTo>
                    <a:pt x="1696064" y="2752684"/>
                  </a:lnTo>
                  <a:cubicBezTo>
                    <a:pt x="1696064" y="2832829"/>
                    <a:pt x="1631095" y="2897798"/>
                    <a:pt x="1550950" y="2897798"/>
                  </a:cubicBezTo>
                  <a:lnTo>
                    <a:pt x="49785" y="2897798"/>
                  </a:lnTo>
                  <a:lnTo>
                    <a:pt x="0" y="2887745"/>
                  </a:lnTo>
                  <a:lnTo>
                    <a:pt x="30291" y="2881630"/>
                  </a:lnTo>
                  <a:cubicBezTo>
                    <a:pt x="104139" y="2850397"/>
                    <a:pt x="155955" y="2777272"/>
                    <a:pt x="155955" y="2692049"/>
                  </a:cubicBezTo>
                  <a:lnTo>
                    <a:pt x="155955" y="1780855"/>
                  </a:lnTo>
                  <a:lnTo>
                    <a:pt x="155955" y="1448899"/>
                  </a:lnTo>
                  <a:lnTo>
                    <a:pt x="154901" y="1448899"/>
                  </a:lnTo>
                  <a:lnTo>
                    <a:pt x="154901" y="971829"/>
                  </a:lnTo>
                  <a:lnTo>
                    <a:pt x="154901" y="171941"/>
                  </a:lnTo>
                  <a:lnTo>
                    <a:pt x="154901" y="145114"/>
                  </a:lnTo>
                  <a:cubicBezTo>
                    <a:pt x="154901" y="64969"/>
                    <a:pt x="219870" y="0"/>
                    <a:pt x="300015" y="0"/>
                  </a:cubicBezTo>
                  <a:close/>
                </a:path>
              </a:pathLst>
            </a:custGeom>
            <a:solidFill>
              <a:schemeClr val="tx1">
                <a:alpha val="28000"/>
              </a:schemeClr>
            </a:solidFill>
            <a:ln>
              <a:noFill/>
            </a:ln>
            <a:effectLst>
              <a:softEdge rad="139700"/>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4" name="Freeform: Shape 26">
              <a:extLst>
                <a:ext uri="{FF2B5EF4-FFF2-40B4-BE49-F238E27FC236}">
                  <a16:creationId xmlns:a16="http://schemas.microsoft.com/office/drawing/2014/main" id="{EE15E1E4-F9F9-58DD-27A9-7E8D6489B8DF}"/>
                </a:ext>
              </a:extLst>
            </p:cNvPr>
            <p:cNvSpPr>
              <a:spLocks noChangeAspect="1"/>
            </p:cNvSpPr>
            <p:nvPr/>
          </p:nvSpPr>
          <p:spPr>
            <a:xfrm>
              <a:off x="8237378" y="213849"/>
              <a:ext cx="1854517" cy="2554674"/>
            </a:xfrm>
            <a:custGeom>
              <a:avLst/>
              <a:gdLst>
                <a:gd name="connsiteX0" fmla="*/ 755855 w 1511709"/>
                <a:gd name="connsiteY0" fmla="*/ 0 h 2241264"/>
                <a:gd name="connsiteX1" fmla="*/ 1511709 w 1511709"/>
                <a:gd name="connsiteY1" fmla="*/ 472440 h 2241264"/>
                <a:gd name="connsiteX2" fmla="*/ 1331201 w 1511709"/>
                <a:gd name="connsiteY2" fmla="*/ 472440 h 2241264"/>
                <a:gd name="connsiteX3" fmla="*/ 1331201 w 1511709"/>
                <a:gd name="connsiteY3" fmla="*/ 1035794 h 2241264"/>
                <a:gd name="connsiteX4" fmla="*/ 1331201 w 1511709"/>
                <a:gd name="connsiteY4" fmla="*/ 1260497 h 2241264"/>
                <a:gd name="connsiteX5" fmla="*/ 1331995 w 1511709"/>
                <a:gd name="connsiteY5" fmla="*/ 1260497 h 2241264"/>
                <a:gd name="connsiteX6" fmla="*/ 1331995 w 1511709"/>
                <a:gd name="connsiteY6" fmla="*/ 1583428 h 2241264"/>
                <a:gd name="connsiteX7" fmla="*/ 1331995 w 1511709"/>
                <a:gd name="connsiteY7" fmla="*/ 2124876 h 2241264"/>
                <a:gd name="connsiteX8" fmla="*/ 1331995 w 1511709"/>
                <a:gd name="connsiteY8" fmla="*/ 2143036 h 2241264"/>
                <a:gd name="connsiteX9" fmla="*/ 1222728 w 1511709"/>
                <a:gd name="connsiteY9" fmla="*/ 2241264 h 2241264"/>
                <a:gd name="connsiteX10" fmla="*/ 92391 w 1511709"/>
                <a:gd name="connsiteY10" fmla="*/ 2241264 h 2241264"/>
                <a:gd name="connsiteX11" fmla="*/ 54904 w 1511709"/>
                <a:gd name="connsiteY11" fmla="*/ 2234459 h 2241264"/>
                <a:gd name="connsiteX12" fmla="*/ 77713 w 1511709"/>
                <a:gd name="connsiteY12" fmla="*/ 2230320 h 2241264"/>
                <a:gd name="connsiteX13" fmla="*/ 172334 w 1511709"/>
                <a:gd name="connsiteY13" fmla="*/ 2101992 h 2241264"/>
                <a:gd name="connsiteX14" fmla="*/ 172334 w 1511709"/>
                <a:gd name="connsiteY14" fmla="*/ 1485199 h 2241264"/>
                <a:gd name="connsiteX15" fmla="*/ 172334 w 1511709"/>
                <a:gd name="connsiteY15" fmla="*/ 1260497 h 2241264"/>
                <a:gd name="connsiteX16" fmla="*/ 171541 w 1511709"/>
                <a:gd name="connsiteY16" fmla="*/ 1260497 h 2241264"/>
                <a:gd name="connsiteX17" fmla="*/ 171541 w 1511709"/>
                <a:gd name="connsiteY17" fmla="*/ 937565 h 2241264"/>
                <a:gd name="connsiteX18" fmla="*/ 171541 w 1511709"/>
                <a:gd name="connsiteY18" fmla="*/ 472440 h 2241264"/>
                <a:gd name="connsiteX19" fmla="*/ 0 w 1511709"/>
                <a:gd name="connsiteY19" fmla="*/ 472440 h 2241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11709" h="2241264">
                  <a:moveTo>
                    <a:pt x="755855" y="0"/>
                  </a:moveTo>
                  <a:lnTo>
                    <a:pt x="1511709" y="472440"/>
                  </a:lnTo>
                  <a:lnTo>
                    <a:pt x="1331201" y="472440"/>
                  </a:lnTo>
                  <a:lnTo>
                    <a:pt x="1331201" y="1035794"/>
                  </a:lnTo>
                  <a:lnTo>
                    <a:pt x="1331201" y="1260497"/>
                  </a:lnTo>
                  <a:lnTo>
                    <a:pt x="1331995" y="1260497"/>
                  </a:lnTo>
                  <a:lnTo>
                    <a:pt x="1331995" y="1583428"/>
                  </a:lnTo>
                  <a:lnTo>
                    <a:pt x="1331995" y="2124876"/>
                  </a:lnTo>
                  <a:lnTo>
                    <a:pt x="1331995" y="2143036"/>
                  </a:lnTo>
                  <a:cubicBezTo>
                    <a:pt x="1331995" y="2197286"/>
                    <a:pt x="1283075" y="2241264"/>
                    <a:pt x="1222728" y="2241264"/>
                  </a:cubicBezTo>
                  <a:lnTo>
                    <a:pt x="92391" y="2241264"/>
                  </a:lnTo>
                  <a:lnTo>
                    <a:pt x="54904" y="2234459"/>
                  </a:lnTo>
                  <a:lnTo>
                    <a:pt x="77713" y="2230320"/>
                  </a:lnTo>
                  <a:cubicBezTo>
                    <a:pt x="133318" y="2209178"/>
                    <a:pt x="172334" y="2159679"/>
                    <a:pt x="172334" y="2101992"/>
                  </a:cubicBezTo>
                  <a:lnTo>
                    <a:pt x="172334" y="1485199"/>
                  </a:lnTo>
                  <a:lnTo>
                    <a:pt x="172334" y="1260497"/>
                  </a:lnTo>
                  <a:lnTo>
                    <a:pt x="171541" y="1260497"/>
                  </a:lnTo>
                  <a:lnTo>
                    <a:pt x="171541" y="937565"/>
                  </a:lnTo>
                  <a:lnTo>
                    <a:pt x="171541" y="472440"/>
                  </a:lnTo>
                  <a:lnTo>
                    <a:pt x="0" y="472440"/>
                  </a:lnTo>
                  <a:close/>
                </a:path>
              </a:pathLst>
            </a:custGeom>
            <a:solidFill>
              <a:srgbClr val="FFC31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5" name="Graphic 36" descr="Bullseye with solid fill">
              <a:extLst>
                <a:ext uri="{FF2B5EF4-FFF2-40B4-BE49-F238E27FC236}">
                  <a16:creationId xmlns:a16="http://schemas.microsoft.com/office/drawing/2014/main" id="{6835D07C-7309-FB98-1ECA-76F69819997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826252" y="586424"/>
              <a:ext cx="548640" cy="548640"/>
            </a:xfrm>
            <a:prstGeom prst="rect">
              <a:avLst/>
            </a:prstGeom>
          </p:spPr>
        </p:pic>
        <p:grpSp>
          <p:nvGrpSpPr>
            <p:cNvPr id="46" name="Group 51">
              <a:extLst>
                <a:ext uri="{FF2B5EF4-FFF2-40B4-BE49-F238E27FC236}">
                  <a16:creationId xmlns:a16="http://schemas.microsoft.com/office/drawing/2014/main" id="{4C7ED571-37D5-6415-6581-DC7B9E7C079E}"/>
                </a:ext>
              </a:extLst>
            </p:cNvPr>
            <p:cNvGrpSpPr/>
            <p:nvPr/>
          </p:nvGrpSpPr>
          <p:grpSpPr>
            <a:xfrm>
              <a:off x="8191767" y="-67235"/>
              <a:ext cx="2339222" cy="2303862"/>
              <a:chOff x="2132034" y="4074057"/>
              <a:chExt cx="2339222" cy="2303862"/>
            </a:xfrm>
          </p:grpSpPr>
          <p:sp>
            <p:nvSpPr>
              <p:cNvPr id="47" name="TextBox 52">
                <a:extLst>
                  <a:ext uri="{FF2B5EF4-FFF2-40B4-BE49-F238E27FC236}">
                    <a16:creationId xmlns:a16="http://schemas.microsoft.com/office/drawing/2014/main" id="{D80E6CC3-FCAC-EAB4-2884-69760FEA0C69}"/>
                  </a:ext>
                </a:extLst>
              </p:cNvPr>
              <p:cNvSpPr txBox="1"/>
              <p:nvPr/>
            </p:nvSpPr>
            <p:spPr>
              <a:xfrm>
                <a:off x="2132034" y="4074057"/>
                <a:ext cx="2339222" cy="300835"/>
              </a:xfrm>
              <a:prstGeom prst="rect">
                <a:avLst/>
              </a:prstGeom>
              <a:noFill/>
              <a:ln>
                <a:solidFill>
                  <a:srgbClr val="FFC310"/>
                </a:solidFill>
              </a:ln>
            </p:spPr>
            <p:txBody>
              <a:bodyPr wrap="square" rtlCol="0">
                <a:spAutoFit/>
              </a:bodyPr>
              <a:lstStyle/>
              <a:p>
                <a:pPr algn="ctr"/>
                <a:r>
                  <a:rPr lang="en-US" sz="2000" b="1" dirty="0">
                    <a:latin typeface="DM Sans" pitchFamily="2" charset="0"/>
                    <a:ea typeface="Open Sans Semibold" panose="020B0706030804020204" pitchFamily="34" charset="0"/>
                    <a:cs typeface="Open Sans Semibold" panose="020B0706030804020204" pitchFamily="34" charset="0"/>
                  </a:rPr>
                  <a:t>TRANSFORMATIONAL</a:t>
                </a:r>
              </a:p>
            </p:txBody>
          </p:sp>
          <p:sp>
            <p:nvSpPr>
              <p:cNvPr id="48" name="TextBox 53">
                <a:extLst>
                  <a:ext uri="{FF2B5EF4-FFF2-40B4-BE49-F238E27FC236}">
                    <a16:creationId xmlns:a16="http://schemas.microsoft.com/office/drawing/2014/main" id="{565C2338-F935-6296-1BC4-2A03C1D64F35}"/>
                  </a:ext>
                </a:extLst>
              </p:cNvPr>
              <p:cNvSpPr txBox="1"/>
              <p:nvPr/>
            </p:nvSpPr>
            <p:spPr>
              <a:xfrm>
                <a:off x="2477004" y="5731588"/>
                <a:ext cx="1094109" cy="646331"/>
              </a:xfrm>
              <a:prstGeom prst="rect">
                <a:avLst/>
              </a:prstGeom>
              <a:noFill/>
            </p:spPr>
            <p:txBody>
              <a:bodyPr wrap="square" rtlCol="0">
                <a:spAutoFit/>
              </a:bodyPr>
              <a:lstStyle/>
              <a:p>
                <a:pPr algn="ctr"/>
                <a:r>
                  <a:rPr lang="en-US" sz="3600"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05</a:t>
                </a:r>
              </a:p>
            </p:txBody>
          </p:sp>
        </p:grpSp>
      </p:grpSp>
      <p:sp>
        <p:nvSpPr>
          <p:cNvPr id="50" name="TextBox 59">
            <a:extLst>
              <a:ext uri="{FF2B5EF4-FFF2-40B4-BE49-F238E27FC236}">
                <a16:creationId xmlns:a16="http://schemas.microsoft.com/office/drawing/2014/main" id="{BD90F81A-20E9-8434-B17D-17A64022E1C4}"/>
              </a:ext>
            </a:extLst>
          </p:cNvPr>
          <p:cNvSpPr txBox="1"/>
          <p:nvPr/>
        </p:nvSpPr>
        <p:spPr>
          <a:xfrm>
            <a:off x="3005712" y="7744483"/>
            <a:ext cx="2433352" cy="400110"/>
          </a:xfrm>
          <a:prstGeom prst="rect">
            <a:avLst/>
          </a:prstGeom>
          <a:noFill/>
        </p:spPr>
        <p:txBody>
          <a:bodyPr wrap="square" rtlCol="0">
            <a:spAutoFit/>
          </a:bodyPr>
          <a:lstStyle/>
          <a:p>
            <a:r>
              <a:rPr lang="en-US" sz="2000" b="1" dirty="0">
                <a:solidFill>
                  <a:srgbClr val="5A1846"/>
                </a:solidFill>
                <a:latin typeface="Open Sans Semibold" panose="020B0706030804020204" pitchFamily="34" charset="0"/>
                <a:ea typeface="Open Sans Semibold" panose="020B0706030804020204" pitchFamily="34" charset="0"/>
                <a:cs typeface="Open Sans Semibold" panose="020B0706030804020204" pitchFamily="34" charset="0"/>
              </a:rPr>
              <a:t>Isolated activities</a:t>
            </a:r>
          </a:p>
        </p:txBody>
      </p:sp>
      <p:sp>
        <p:nvSpPr>
          <p:cNvPr id="53" name="TextBox 63">
            <a:extLst>
              <a:ext uri="{FF2B5EF4-FFF2-40B4-BE49-F238E27FC236}">
                <a16:creationId xmlns:a16="http://schemas.microsoft.com/office/drawing/2014/main" id="{CF18994F-FBF2-E90B-3AD0-04C73E53A9E4}"/>
              </a:ext>
            </a:extLst>
          </p:cNvPr>
          <p:cNvSpPr txBox="1"/>
          <p:nvPr/>
        </p:nvSpPr>
        <p:spPr>
          <a:xfrm>
            <a:off x="3912180" y="5954693"/>
            <a:ext cx="3412209" cy="400110"/>
          </a:xfrm>
          <a:prstGeom prst="rect">
            <a:avLst/>
          </a:prstGeom>
          <a:noFill/>
        </p:spPr>
        <p:txBody>
          <a:bodyPr wrap="square" rtlCol="0">
            <a:spAutoFit/>
          </a:bodyPr>
          <a:lstStyle/>
          <a:p>
            <a:r>
              <a:rPr lang="en-US" sz="2000" b="1" dirty="0">
                <a:solidFill>
                  <a:srgbClr val="940B3F"/>
                </a:solidFill>
                <a:latin typeface="Open Sans Semibold" panose="020B0706030804020204" pitchFamily="34" charset="0"/>
                <a:ea typeface="Open Sans Semibold" panose="020B0706030804020204" pitchFamily="34" charset="0"/>
                <a:cs typeface="Open Sans Semibold" panose="020B0706030804020204" pitchFamily="34" charset="0"/>
              </a:rPr>
              <a:t>Some initiatives, uneven</a:t>
            </a:r>
          </a:p>
        </p:txBody>
      </p:sp>
      <p:sp>
        <p:nvSpPr>
          <p:cNvPr id="56" name="TextBox 66">
            <a:extLst>
              <a:ext uri="{FF2B5EF4-FFF2-40B4-BE49-F238E27FC236}">
                <a16:creationId xmlns:a16="http://schemas.microsoft.com/office/drawing/2014/main" id="{7D8C8F1C-615A-1D2B-D928-BC615F3B76DD}"/>
              </a:ext>
            </a:extLst>
          </p:cNvPr>
          <p:cNvSpPr txBox="1"/>
          <p:nvPr/>
        </p:nvSpPr>
        <p:spPr>
          <a:xfrm>
            <a:off x="5415839" y="4955143"/>
            <a:ext cx="3665389" cy="400110"/>
          </a:xfrm>
          <a:prstGeom prst="rect">
            <a:avLst/>
          </a:prstGeom>
          <a:noFill/>
        </p:spPr>
        <p:txBody>
          <a:bodyPr wrap="square" rtlCol="0">
            <a:spAutoFit/>
          </a:bodyPr>
          <a:lstStyle/>
          <a:p>
            <a:r>
              <a:rPr lang="en-US" sz="2000" b="1" dirty="0">
                <a:solidFill>
                  <a:srgbClr val="C70039"/>
                </a:solidFill>
                <a:latin typeface="Open Sans Semibold" panose="020B0706030804020204" pitchFamily="34" charset="0"/>
                <a:ea typeface="Open Sans Semibold" panose="020B0706030804020204" pitchFamily="34" charset="0"/>
                <a:cs typeface="Open Sans Semibold" panose="020B0706030804020204" pitchFamily="34" charset="0"/>
              </a:rPr>
              <a:t>Consistent implementation</a:t>
            </a:r>
          </a:p>
        </p:txBody>
      </p:sp>
      <p:sp>
        <p:nvSpPr>
          <p:cNvPr id="59" name="TextBox 69">
            <a:extLst>
              <a:ext uri="{FF2B5EF4-FFF2-40B4-BE49-F238E27FC236}">
                <a16:creationId xmlns:a16="http://schemas.microsoft.com/office/drawing/2014/main" id="{1F5EE1B9-CBDF-6CA4-C163-BAD398448509}"/>
              </a:ext>
            </a:extLst>
          </p:cNvPr>
          <p:cNvSpPr txBox="1"/>
          <p:nvPr/>
        </p:nvSpPr>
        <p:spPr>
          <a:xfrm>
            <a:off x="6858000" y="3844211"/>
            <a:ext cx="3807617" cy="400110"/>
          </a:xfrm>
          <a:prstGeom prst="rect">
            <a:avLst/>
          </a:prstGeom>
          <a:noFill/>
        </p:spPr>
        <p:txBody>
          <a:bodyPr wrap="square" rtlCol="0">
            <a:spAutoFit/>
          </a:bodyPr>
          <a:lstStyle/>
          <a:p>
            <a:r>
              <a:rPr lang="en-US" sz="2000" b="1" dirty="0">
                <a:solidFill>
                  <a:srgbClr val="FF5834"/>
                </a:solidFill>
                <a:latin typeface="Open Sans Semibold" panose="020B0706030804020204" pitchFamily="34" charset="0"/>
                <a:ea typeface="Open Sans Semibold" panose="020B0706030804020204" pitchFamily="34" charset="0"/>
                <a:cs typeface="Open Sans Semibold" panose="020B0706030804020204" pitchFamily="34" charset="0"/>
              </a:rPr>
              <a:t>Integrated across institution</a:t>
            </a:r>
          </a:p>
        </p:txBody>
      </p:sp>
      <p:sp>
        <p:nvSpPr>
          <p:cNvPr id="61" name="TextBox 69">
            <a:extLst>
              <a:ext uri="{FF2B5EF4-FFF2-40B4-BE49-F238E27FC236}">
                <a16:creationId xmlns:a16="http://schemas.microsoft.com/office/drawing/2014/main" id="{3CC702EC-F2E2-A7FB-B001-6BE6904B4FA0}"/>
              </a:ext>
            </a:extLst>
          </p:cNvPr>
          <p:cNvSpPr txBox="1"/>
          <p:nvPr/>
        </p:nvSpPr>
        <p:spPr>
          <a:xfrm>
            <a:off x="8802923" y="2636990"/>
            <a:ext cx="3453790" cy="707886"/>
          </a:xfrm>
          <a:prstGeom prst="rect">
            <a:avLst/>
          </a:prstGeom>
          <a:noFill/>
        </p:spPr>
        <p:txBody>
          <a:bodyPr wrap="square" rtlCol="0">
            <a:spAutoFit/>
          </a:bodyPr>
          <a:lstStyle/>
          <a:p>
            <a:r>
              <a:rPr lang="en-US" sz="2000" b="1" dirty="0">
                <a:solidFill>
                  <a:srgbClr val="FFC310"/>
                </a:solidFill>
                <a:latin typeface="Open Sans Semibold" panose="020B0706030804020204" pitchFamily="34" charset="0"/>
                <a:ea typeface="Open Sans Semibold" panose="020B0706030804020204" pitchFamily="34" charset="0"/>
                <a:cs typeface="Open Sans Semibold" panose="020B0706030804020204" pitchFamily="34" charset="0"/>
              </a:rPr>
              <a:t>Strategic, monitored, continuously improved</a:t>
            </a:r>
          </a:p>
        </p:txBody>
      </p:sp>
      <p:sp>
        <p:nvSpPr>
          <p:cNvPr id="3" name="CuadroTexto 2">
            <a:extLst>
              <a:ext uri="{FF2B5EF4-FFF2-40B4-BE49-F238E27FC236}">
                <a16:creationId xmlns:a16="http://schemas.microsoft.com/office/drawing/2014/main" id="{8853440D-DEE6-4A2F-EC2C-8F91C5098A77}"/>
              </a:ext>
            </a:extLst>
          </p:cNvPr>
          <p:cNvSpPr txBox="1"/>
          <p:nvPr/>
        </p:nvSpPr>
        <p:spPr>
          <a:xfrm>
            <a:off x="443546" y="3196037"/>
            <a:ext cx="5892050" cy="954107"/>
          </a:xfrm>
          <a:prstGeom prst="rect">
            <a:avLst/>
          </a:prstGeom>
          <a:noFill/>
        </p:spPr>
        <p:txBody>
          <a:bodyPr wrap="square">
            <a:spAutoFit/>
          </a:bodyPr>
          <a:lstStyle/>
          <a:p>
            <a:pPr>
              <a:buNone/>
            </a:pPr>
            <a:r>
              <a:rPr lang="es-ES" sz="2800" dirty="0" err="1">
                <a:solidFill>
                  <a:srgbClr val="344A46"/>
                </a:solidFill>
                <a:latin typeface="DM Sans"/>
              </a:rPr>
              <a:t>Most</a:t>
            </a:r>
            <a:r>
              <a:rPr lang="es-ES" sz="2800" dirty="0">
                <a:solidFill>
                  <a:srgbClr val="344A46"/>
                </a:solidFill>
                <a:latin typeface="DM Sans"/>
              </a:rPr>
              <a:t> </a:t>
            </a:r>
            <a:r>
              <a:rPr lang="es-ES" sz="2800" dirty="0" err="1">
                <a:solidFill>
                  <a:srgbClr val="344A46"/>
                </a:solidFill>
                <a:latin typeface="DM Sans"/>
              </a:rPr>
              <a:t>institutions</a:t>
            </a:r>
            <a:r>
              <a:rPr lang="es-ES" sz="2800" dirty="0">
                <a:solidFill>
                  <a:srgbClr val="344A46"/>
                </a:solidFill>
                <a:latin typeface="DM Sans"/>
              </a:rPr>
              <a:t> are </a:t>
            </a:r>
            <a:r>
              <a:rPr lang="es-ES" sz="2800" dirty="0" err="1">
                <a:solidFill>
                  <a:srgbClr val="344A46"/>
                </a:solidFill>
                <a:latin typeface="DM Sans"/>
              </a:rPr>
              <a:t>between</a:t>
            </a:r>
            <a:r>
              <a:rPr lang="es-ES" sz="2800" dirty="0">
                <a:solidFill>
                  <a:srgbClr val="344A46"/>
                </a:solidFill>
                <a:latin typeface="DM Sans"/>
              </a:rPr>
              <a:t> </a:t>
            </a:r>
            <a:r>
              <a:rPr lang="es-ES" sz="2800" dirty="0" err="1">
                <a:solidFill>
                  <a:srgbClr val="344A46"/>
                </a:solidFill>
                <a:latin typeface="DM Sans"/>
              </a:rPr>
              <a:t>Emerging</a:t>
            </a:r>
            <a:r>
              <a:rPr lang="es-ES" sz="2800" dirty="0">
                <a:solidFill>
                  <a:srgbClr val="344A46"/>
                </a:solidFill>
                <a:latin typeface="DM Sans"/>
              </a:rPr>
              <a:t> and </a:t>
            </a:r>
            <a:r>
              <a:rPr lang="es-ES" sz="2800" dirty="0" err="1">
                <a:solidFill>
                  <a:srgbClr val="344A46"/>
                </a:solidFill>
                <a:latin typeface="DM Sans"/>
              </a:rPr>
              <a:t>Developing</a:t>
            </a:r>
            <a:endParaRPr lang="es-ES" sz="2800" dirty="0">
              <a:solidFill>
                <a:srgbClr val="344A46"/>
              </a:solidFill>
            </a:endParaRPr>
          </a:p>
        </p:txBody>
      </p:sp>
    </p:spTree>
    <p:extLst>
      <p:ext uri="{BB962C8B-B14F-4D97-AF65-F5344CB8AC3E}">
        <p14:creationId xmlns:p14="http://schemas.microsoft.com/office/powerpoint/2010/main" val="40795463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0D1F3-1C04-53CA-E5E6-AAD2ACAC0C6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7BE2BD62-237E-84BF-6C77-3E2FE7B684FC}"/>
              </a:ext>
            </a:extLst>
          </p:cNvPr>
          <p:cNvSpPr>
            <a:spLocks noGrp="1"/>
          </p:cNvSpPr>
          <p:nvPr>
            <p:ph type="title"/>
          </p:nvPr>
        </p:nvSpPr>
        <p:spPr/>
        <p:txBody>
          <a:bodyPr/>
          <a:lstStyle/>
          <a:p>
            <a:r>
              <a:rPr lang="es-ES" dirty="0">
                <a:latin typeface="Now Bold"/>
              </a:rPr>
              <a:t>Digital </a:t>
            </a:r>
            <a:r>
              <a:rPr lang="es-ES" dirty="0" err="1">
                <a:latin typeface="Now Bold"/>
              </a:rPr>
              <a:t>Transformation</a:t>
            </a:r>
            <a:r>
              <a:rPr lang="es-ES" dirty="0">
                <a:latin typeface="Now Bold"/>
              </a:rPr>
              <a:t> in VET</a:t>
            </a:r>
            <a:endParaRPr lang="es-ES" dirty="0"/>
          </a:p>
        </p:txBody>
      </p:sp>
      <p:sp>
        <p:nvSpPr>
          <p:cNvPr id="3" name="Marcador de contenido 2">
            <a:extLst>
              <a:ext uri="{FF2B5EF4-FFF2-40B4-BE49-F238E27FC236}">
                <a16:creationId xmlns:a16="http://schemas.microsoft.com/office/drawing/2014/main" id="{5952C197-0844-777D-E5DA-37459263FADD}"/>
              </a:ext>
            </a:extLst>
          </p:cNvPr>
          <p:cNvSpPr>
            <a:spLocks noGrp="1"/>
          </p:cNvSpPr>
          <p:nvPr>
            <p:ph idx="1"/>
          </p:nvPr>
        </p:nvSpPr>
        <p:spPr>
          <a:xfrm>
            <a:off x="685800" y="2781300"/>
            <a:ext cx="12725400" cy="6377782"/>
          </a:xfrm>
        </p:spPr>
        <p:txBody>
          <a:bodyPr vert="horz" lIns="91440" tIns="45720" rIns="91440" bIns="45720" rtlCol="0" anchor="t">
            <a:normAutofit/>
          </a:bodyPr>
          <a:lstStyle/>
          <a:p>
            <a:pPr>
              <a:buNone/>
            </a:pPr>
            <a:r>
              <a:rPr lang="es-ES" dirty="0">
                <a:latin typeface="DM Sans"/>
              </a:rPr>
              <a:t>A centre has </a:t>
            </a:r>
            <a:r>
              <a:rPr lang="es-ES" dirty="0" err="1">
                <a:latin typeface="DM Sans"/>
              </a:rPr>
              <a:t>strong</a:t>
            </a:r>
            <a:r>
              <a:rPr lang="es-ES" dirty="0">
                <a:latin typeface="DM Sans"/>
              </a:rPr>
              <a:t> </a:t>
            </a:r>
            <a:r>
              <a:rPr lang="es-ES" dirty="0" err="1">
                <a:latin typeface="DM Sans"/>
              </a:rPr>
              <a:t>infrastructure</a:t>
            </a:r>
            <a:r>
              <a:rPr lang="es-ES" dirty="0">
                <a:latin typeface="DM Sans"/>
              </a:rPr>
              <a:t> </a:t>
            </a:r>
            <a:r>
              <a:rPr lang="es-ES" dirty="0" err="1">
                <a:latin typeface="DM Sans"/>
              </a:rPr>
              <a:t>but</a:t>
            </a:r>
            <a:r>
              <a:rPr lang="es-ES" dirty="0">
                <a:latin typeface="DM Sans"/>
              </a:rPr>
              <a:t> </a:t>
            </a:r>
            <a:r>
              <a:rPr lang="es-ES" dirty="0" err="1">
                <a:latin typeface="DM Sans"/>
              </a:rPr>
              <a:t>weak</a:t>
            </a:r>
            <a:r>
              <a:rPr lang="es-ES" dirty="0">
                <a:latin typeface="DM Sans"/>
              </a:rPr>
              <a:t> </a:t>
            </a:r>
            <a:r>
              <a:rPr lang="es-ES" dirty="0" err="1">
                <a:latin typeface="DM Sans"/>
              </a:rPr>
              <a:t>teacher</a:t>
            </a:r>
            <a:r>
              <a:rPr lang="es-ES" dirty="0">
                <a:latin typeface="DM Sans"/>
              </a:rPr>
              <a:t> digital </a:t>
            </a:r>
            <a:r>
              <a:rPr lang="es-ES" dirty="0" err="1">
                <a:latin typeface="DM Sans"/>
              </a:rPr>
              <a:t>competence</a:t>
            </a:r>
            <a:endParaRPr lang="es-ES" dirty="0"/>
          </a:p>
          <a:p>
            <a:pPr>
              <a:buNone/>
            </a:pPr>
            <a:endParaRPr lang="es-ES" dirty="0"/>
          </a:p>
          <a:p>
            <a:pPr>
              <a:buNone/>
            </a:pPr>
            <a:r>
              <a:rPr lang="es-ES" dirty="0" err="1">
                <a:latin typeface="DM Sans"/>
              </a:rPr>
              <a:t>What</a:t>
            </a:r>
            <a:r>
              <a:rPr lang="es-ES" dirty="0">
                <a:latin typeface="DM Sans"/>
              </a:rPr>
              <a:t> </a:t>
            </a:r>
            <a:r>
              <a:rPr lang="es-ES" dirty="0" err="1">
                <a:latin typeface="DM Sans"/>
              </a:rPr>
              <a:t>happens</a:t>
            </a:r>
            <a:r>
              <a:rPr lang="es-ES" dirty="0">
                <a:latin typeface="DM Sans"/>
              </a:rPr>
              <a:t>?</a:t>
            </a:r>
            <a:endParaRPr lang="es-ES" dirty="0"/>
          </a:p>
          <a:p>
            <a:pPr marL="457200" indent="-457200"/>
            <a:endParaRPr lang="es-ES" dirty="0"/>
          </a:p>
          <a:p>
            <a:pPr marL="457200" indent="-457200">
              <a:spcBef>
                <a:spcPts val="1800"/>
              </a:spcBef>
              <a:spcAft>
                <a:spcPts val="1800"/>
              </a:spcAft>
            </a:pPr>
            <a:r>
              <a:rPr lang="es-ES" dirty="0">
                <a:latin typeface="DM Sans"/>
              </a:rPr>
              <a:t>Tools are </a:t>
            </a:r>
            <a:r>
              <a:rPr lang="es-ES" dirty="0" err="1">
                <a:latin typeface="DM Sans"/>
              </a:rPr>
              <a:t>underused</a:t>
            </a:r>
            <a:endParaRPr lang="es-ES" dirty="0" err="1"/>
          </a:p>
          <a:p>
            <a:pPr marL="457200" indent="-457200">
              <a:spcBef>
                <a:spcPts val="1800"/>
              </a:spcBef>
              <a:spcAft>
                <a:spcPts val="1800"/>
              </a:spcAft>
            </a:pPr>
            <a:r>
              <a:rPr lang="es-ES" dirty="0" err="1">
                <a:latin typeface="DM Sans"/>
              </a:rPr>
              <a:t>Learning</a:t>
            </a:r>
            <a:r>
              <a:rPr lang="es-ES" dirty="0">
                <a:latin typeface="DM Sans"/>
              </a:rPr>
              <a:t> </a:t>
            </a:r>
            <a:r>
              <a:rPr lang="es-ES" dirty="0" err="1">
                <a:latin typeface="DM Sans"/>
              </a:rPr>
              <a:t>does</a:t>
            </a:r>
            <a:r>
              <a:rPr lang="es-ES" dirty="0">
                <a:latin typeface="DM Sans"/>
              </a:rPr>
              <a:t> </a:t>
            </a:r>
            <a:r>
              <a:rPr lang="es-ES" dirty="0" err="1">
                <a:latin typeface="DM Sans"/>
              </a:rPr>
              <a:t>not</a:t>
            </a:r>
            <a:r>
              <a:rPr lang="es-ES" dirty="0">
                <a:latin typeface="DM Sans"/>
              </a:rPr>
              <a:t> </a:t>
            </a:r>
            <a:r>
              <a:rPr lang="es-ES" dirty="0" err="1">
                <a:latin typeface="DM Sans"/>
              </a:rPr>
              <a:t>change</a:t>
            </a:r>
            <a:endParaRPr lang="es-ES" dirty="0" err="1"/>
          </a:p>
          <a:p>
            <a:pPr marL="457200" indent="-457200">
              <a:spcBef>
                <a:spcPts val="1800"/>
              </a:spcBef>
              <a:spcAft>
                <a:spcPts val="1800"/>
              </a:spcAft>
            </a:pPr>
            <a:r>
              <a:rPr lang="es-ES" dirty="0" err="1">
                <a:solidFill>
                  <a:srgbClr val="C70039"/>
                </a:solidFill>
                <a:latin typeface="DM Sans"/>
              </a:rPr>
              <a:t>Impact</a:t>
            </a:r>
            <a:r>
              <a:rPr lang="es-ES" dirty="0">
                <a:solidFill>
                  <a:srgbClr val="C70039"/>
                </a:solidFill>
                <a:latin typeface="DM Sans"/>
              </a:rPr>
              <a:t> </a:t>
            </a:r>
            <a:r>
              <a:rPr lang="es-ES" dirty="0" err="1">
                <a:solidFill>
                  <a:srgbClr val="C70039"/>
                </a:solidFill>
                <a:latin typeface="DM Sans"/>
              </a:rPr>
              <a:t>is</a:t>
            </a:r>
            <a:r>
              <a:rPr lang="es-ES" dirty="0">
                <a:solidFill>
                  <a:srgbClr val="C70039"/>
                </a:solidFill>
                <a:latin typeface="DM Sans"/>
              </a:rPr>
              <a:t> </a:t>
            </a:r>
            <a:r>
              <a:rPr lang="es-ES" dirty="0" err="1">
                <a:solidFill>
                  <a:srgbClr val="C70039"/>
                </a:solidFill>
                <a:latin typeface="DM Sans"/>
              </a:rPr>
              <a:t>limited</a:t>
            </a:r>
            <a:endParaRPr lang="es-ES" dirty="0" err="1">
              <a:solidFill>
                <a:srgbClr val="C70039"/>
              </a:solidFill>
            </a:endParaRPr>
          </a:p>
        </p:txBody>
      </p:sp>
      <p:sp>
        <p:nvSpPr>
          <p:cNvPr id="4" name="Marcador de texto 3">
            <a:extLst>
              <a:ext uri="{FF2B5EF4-FFF2-40B4-BE49-F238E27FC236}">
                <a16:creationId xmlns:a16="http://schemas.microsoft.com/office/drawing/2014/main" id="{05EBECDD-8509-C623-7757-B165CDF4B479}"/>
              </a:ext>
            </a:extLst>
          </p:cNvPr>
          <p:cNvSpPr>
            <a:spLocks noGrp="1"/>
          </p:cNvSpPr>
          <p:nvPr>
            <p:ph type="body" sz="quarter" idx="10"/>
          </p:nvPr>
        </p:nvSpPr>
        <p:spPr>
          <a:xfrm>
            <a:off x="21771" y="1943100"/>
            <a:ext cx="10435769" cy="605971"/>
          </a:xfrm>
        </p:spPr>
        <p:txBody>
          <a:bodyPr vert="horz" lIns="91440" tIns="45720" rIns="91440" bIns="45720" rtlCol="0" anchor="t">
            <a:normAutofit/>
          </a:bodyPr>
          <a:lstStyle/>
          <a:p>
            <a:r>
              <a:rPr lang="es-ES" dirty="0" err="1">
                <a:latin typeface="DM Sans"/>
              </a:rPr>
              <a:t>Does</a:t>
            </a:r>
            <a:r>
              <a:rPr lang="es-ES" dirty="0">
                <a:latin typeface="DM Sans"/>
              </a:rPr>
              <a:t> </a:t>
            </a:r>
            <a:r>
              <a:rPr lang="es-ES" dirty="0" err="1">
                <a:latin typeface="DM Sans"/>
              </a:rPr>
              <a:t>this</a:t>
            </a:r>
            <a:r>
              <a:rPr lang="es-ES" dirty="0">
                <a:latin typeface="DM Sans"/>
              </a:rPr>
              <a:t> </a:t>
            </a:r>
            <a:r>
              <a:rPr lang="es-ES" dirty="0" err="1">
                <a:latin typeface="DM Sans"/>
              </a:rPr>
              <a:t>sound</a:t>
            </a:r>
            <a:r>
              <a:rPr lang="es-ES" dirty="0">
                <a:latin typeface="DM Sans"/>
              </a:rPr>
              <a:t> familiar?</a:t>
            </a:r>
            <a:endParaRPr lang="es-ES" dirty="0"/>
          </a:p>
        </p:txBody>
      </p:sp>
      <p:sp>
        <p:nvSpPr>
          <p:cNvPr id="5" name="Marcador de texto 4">
            <a:extLst>
              <a:ext uri="{FF2B5EF4-FFF2-40B4-BE49-F238E27FC236}">
                <a16:creationId xmlns:a16="http://schemas.microsoft.com/office/drawing/2014/main" id="{C25B0142-35CF-E29C-46B6-458B566E8C6B}"/>
              </a:ext>
            </a:extLst>
          </p:cNvPr>
          <p:cNvSpPr>
            <a:spLocks noGrp="1"/>
          </p:cNvSpPr>
          <p:nvPr>
            <p:ph type="body" sz="quarter" idx="11"/>
          </p:nvPr>
        </p:nvSpPr>
        <p:spPr/>
        <p:txBody>
          <a:bodyPr/>
          <a:lstStyle/>
          <a:p>
            <a:r>
              <a:rPr lang="sv-SE" dirty="0"/>
              <a:t>Pillar 2 – Digital Transformation and Digital Skills​</a:t>
            </a:r>
            <a:endParaRPr lang="es-ES" dirty="0"/>
          </a:p>
        </p:txBody>
      </p:sp>
      <p:pic>
        <p:nvPicPr>
          <p:cNvPr id="8" name="Imagen 7">
            <a:extLst>
              <a:ext uri="{FF2B5EF4-FFF2-40B4-BE49-F238E27FC236}">
                <a16:creationId xmlns:a16="http://schemas.microsoft.com/office/drawing/2014/main" id="{E40ECA82-4BC6-5286-1AC3-7421C956B545}"/>
              </a:ext>
            </a:extLst>
          </p:cNvPr>
          <p:cNvPicPr>
            <a:picLocks noChangeAspect="1"/>
          </p:cNvPicPr>
          <p:nvPr/>
        </p:nvPicPr>
        <p:blipFill>
          <a:blip r:embed="rId3"/>
          <a:stretch>
            <a:fillRect/>
          </a:stretch>
        </p:blipFill>
        <p:spPr>
          <a:xfrm>
            <a:off x="6705600" y="3810191"/>
            <a:ext cx="2880000" cy="4320000"/>
          </a:xfrm>
          <a:prstGeom prst="rect">
            <a:avLst/>
          </a:prstGeom>
        </p:spPr>
      </p:pic>
      <p:pic>
        <p:nvPicPr>
          <p:cNvPr id="10" name="Imagen 9">
            <a:extLst>
              <a:ext uri="{FF2B5EF4-FFF2-40B4-BE49-F238E27FC236}">
                <a16:creationId xmlns:a16="http://schemas.microsoft.com/office/drawing/2014/main" id="{6B6E53BD-BD00-2F92-1549-4E80BB8A58E2}"/>
              </a:ext>
            </a:extLst>
          </p:cNvPr>
          <p:cNvPicPr>
            <a:picLocks noChangeAspect="1"/>
          </p:cNvPicPr>
          <p:nvPr/>
        </p:nvPicPr>
        <p:blipFill>
          <a:blip r:embed="rId4"/>
          <a:stretch>
            <a:fillRect/>
          </a:stretch>
        </p:blipFill>
        <p:spPr>
          <a:xfrm>
            <a:off x="10896600" y="3810191"/>
            <a:ext cx="3238380" cy="4320000"/>
          </a:xfrm>
          <a:prstGeom prst="rect">
            <a:avLst/>
          </a:prstGeom>
        </p:spPr>
      </p:pic>
      <p:sp>
        <p:nvSpPr>
          <p:cNvPr id="9" name="CuadroTexto 8">
            <a:extLst>
              <a:ext uri="{FF2B5EF4-FFF2-40B4-BE49-F238E27FC236}">
                <a16:creationId xmlns:a16="http://schemas.microsoft.com/office/drawing/2014/main" id="{641A5A2D-7DE4-E363-B887-D8C75EE69FB2}"/>
              </a:ext>
            </a:extLst>
          </p:cNvPr>
          <p:cNvSpPr txBox="1"/>
          <p:nvPr/>
        </p:nvSpPr>
        <p:spPr>
          <a:xfrm>
            <a:off x="4038600" y="8575589"/>
            <a:ext cx="9197340" cy="523220"/>
          </a:xfrm>
          <a:prstGeom prst="rect">
            <a:avLst/>
          </a:prstGeom>
          <a:noFill/>
        </p:spPr>
        <p:txBody>
          <a:bodyPr wrap="square">
            <a:spAutoFit/>
          </a:bodyPr>
          <a:lstStyle/>
          <a:p>
            <a:pPr algn="ctr">
              <a:buNone/>
            </a:pPr>
            <a:r>
              <a:rPr lang="es-ES" sz="2800" b="1" i="1" dirty="0">
                <a:solidFill>
                  <a:srgbClr val="97B6B0"/>
                </a:solidFill>
                <a:latin typeface="DM Sans"/>
              </a:rPr>
              <a:t>Do </a:t>
            </a:r>
            <a:r>
              <a:rPr lang="es-ES" sz="2800" b="1" i="1" dirty="0" err="1">
                <a:solidFill>
                  <a:srgbClr val="97B6B0"/>
                </a:solidFill>
                <a:latin typeface="DM Sans"/>
              </a:rPr>
              <a:t>you</a:t>
            </a:r>
            <a:r>
              <a:rPr lang="es-ES" sz="2800" b="1" i="1" dirty="0">
                <a:solidFill>
                  <a:srgbClr val="97B6B0"/>
                </a:solidFill>
                <a:latin typeface="DM Sans"/>
              </a:rPr>
              <a:t> </a:t>
            </a:r>
            <a:r>
              <a:rPr lang="es-ES" sz="2800" b="1" i="1" dirty="0" err="1">
                <a:solidFill>
                  <a:srgbClr val="97B6B0"/>
                </a:solidFill>
                <a:latin typeface="DM Sans"/>
              </a:rPr>
              <a:t>recognise</a:t>
            </a:r>
            <a:r>
              <a:rPr lang="es-ES" sz="2800" b="1" i="1" dirty="0">
                <a:solidFill>
                  <a:srgbClr val="97B6B0"/>
                </a:solidFill>
                <a:latin typeface="DM Sans"/>
              </a:rPr>
              <a:t> </a:t>
            </a:r>
            <a:r>
              <a:rPr lang="es-ES" sz="2800" b="1" i="1" dirty="0" err="1">
                <a:solidFill>
                  <a:srgbClr val="97B6B0"/>
                </a:solidFill>
                <a:latin typeface="DM Sans"/>
              </a:rPr>
              <a:t>this</a:t>
            </a:r>
            <a:r>
              <a:rPr lang="es-ES" sz="2800" b="1" i="1" dirty="0">
                <a:solidFill>
                  <a:srgbClr val="97B6B0"/>
                </a:solidFill>
                <a:latin typeface="DM Sans"/>
              </a:rPr>
              <a:t> </a:t>
            </a:r>
            <a:r>
              <a:rPr lang="es-ES" sz="2800" b="1" i="1" dirty="0" err="1">
                <a:solidFill>
                  <a:srgbClr val="97B6B0"/>
                </a:solidFill>
                <a:latin typeface="DM Sans"/>
              </a:rPr>
              <a:t>pattern</a:t>
            </a:r>
            <a:r>
              <a:rPr lang="es-ES" sz="2800" b="1" i="1" dirty="0">
                <a:solidFill>
                  <a:srgbClr val="97B6B0"/>
                </a:solidFill>
                <a:latin typeface="DM Sans"/>
              </a:rPr>
              <a:t> in </a:t>
            </a:r>
            <a:r>
              <a:rPr lang="es-ES" sz="2800" b="1" i="1" dirty="0" err="1">
                <a:solidFill>
                  <a:srgbClr val="97B6B0"/>
                </a:solidFill>
                <a:latin typeface="DM Sans"/>
              </a:rPr>
              <a:t>your</a:t>
            </a:r>
            <a:r>
              <a:rPr lang="es-ES" sz="2800" b="1" i="1" dirty="0">
                <a:solidFill>
                  <a:srgbClr val="97B6B0"/>
                </a:solidFill>
                <a:latin typeface="DM Sans"/>
              </a:rPr>
              <a:t> </a:t>
            </a:r>
            <a:r>
              <a:rPr lang="es-ES" sz="2800" b="1" i="1" dirty="0" err="1">
                <a:solidFill>
                  <a:srgbClr val="97B6B0"/>
                </a:solidFill>
                <a:latin typeface="DM Sans"/>
              </a:rPr>
              <a:t>own</a:t>
            </a:r>
            <a:r>
              <a:rPr lang="es-ES" sz="2800" b="1" i="1" dirty="0">
                <a:solidFill>
                  <a:srgbClr val="97B6B0"/>
                </a:solidFill>
                <a:latin typeface="DM Sans"/>
              </a:rPr>
              <a:t> </a:t>
            </a:r>
            <a:r>
              <a:rPr lang="es-ES" sz="2800" b="1" i="1" dirty="0" err="1">
                <a:solidFill>
                  <a:srgbClr val="97B6B0"/>
                </a:solidFill>
                <a:latin typeface="DM Sans"/>
              </a:rPr>
              <a:t>results</a:t>
            </a:r>
            <a:r>
              <a:rPr lang="es-ES" sz="2800" b="1" i="1" dirty="0">
                <a:solidFill>
                  <a:srgbClr val="97B6B0"/>
                </a:solidFill>
                <a:latin typeface="DM Sans"/>
              </a:rPr>
              <a:t>?</a:t>
            </a:r>
            <a:endParaRPr lang="es-ES" sz="2800" b="1" i="1" dirty="0">
              <a:solidFill>
                <a:srgbClr val="97B6B0"/>
              </a:solidFill>
            </a:endParaRPr>
          </a:p>
        </p:txBody>
      </p:sp>
    </p:spTree>
    <p:extLst>
      <p:ext uri="{BB962C8B-B14F-4D97-AF65-F5344CB8AC3E}">
        <p14:creationId xmlns:p14="http://schemas.microsoft.com/office/powerpoint/2010/main" val="12098093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3F7B5F-E942-5C19-152D-18C403501174}"/>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29591424-D98E-D798-86AC-BE95B9188F3D}"/>
              </a:ext>
            </a:extLst>
          </p:cNvPr>
          <p:cNvSpPr>
            <a:spLocks noGrp="1"/>
          </p:cNvSpPr>
          <p:nvPr>
            <p:ph type="title"/>
          </p:nvPr>
        </p:nvSpPr>
        <p:spPr/>
        <p:txBody>
          <a:bodyPr/>
          <a:lstStyle/>
          <a:p>
            <a:r>
              <a:rPr lang="es-ES" dirty="0">
                <a:latin typeface="Now Bold"/>
              </a:rPr>
              <a:t>Digital </a:t>
            </a:r>
            <a:r>
              <a:rPr lang="es-ES" dirty="0" err="1">
                <a:latin typeface="Now Bold"/>
              </a:rPr>
              <a:t>Transformation</a:t>
            </a:r>
            <a:r>
              <a:rPr lang="es-ES" dirty="0">
                <a:latin typeface="Now Bold"/>
              </a:rPr>
              <a:t> in VET</a:t>
            </a:r>
            <a:endParaRPr lang="es-ES" dirty="0"/>
          </a:p>
        </p:txBody>
      </p:sp>
      <p:sp>
        <p:nvSpPr>
          <p:cNvPr id="3" name="Marcador de contenido 2">
            <a:extLst>
              <a:ext uri="{FF2B5EF4-FFF2-40B4-BE49-F238E27FC236}">
                <a16:creationId xmlns:a16="http://schemas.microsoft.com/office/drawing/2014/main" id="{E10BB887-C241-8ACA-EA86-FA4B26A1543D}"/>
              </a:ext>
            </a:extLst>
          </p:cNvPr>
          <p:cNvSpPr>
            <a:spLocks noGrp="1"/>
          </p:cNvSpPr>
          <p:nvPr>
            <p:ph idx="1"/>
          </p:nvPr>
        </p:nvSpPr>
        <p:spPr>
          <a:xfrm>
            <a:off x="685800" y="2781300"/>
            <a:ext cx="10123393" cy="6377782"/>
          </a:xfrm>
        </p:spPr>
        <p:txBody>
          <a:bodyPr vert="horz" lIns="91440" tIns="45720" rIns="91440" bIns="45720" rtlCol="0" anchor="t">
            <a:normAutofit/>
          </a:bodyPr>
          <a:lstStyle/>
          <a:p>
            <a:pPr>
              <a:spcBef>
                <a:spcPts val="2400"/>
              </a:spcBef>
              <a:spcAft>
                <a:spcPts val="2400"/>
              </a:spcAft>
            </a:pPr>
            <a:r>
              <a:rPr lang="es-ES" dirty="0">
                <a:latin typeface="DM Sans"/>
              </a:rPr>
              <a:t>Tools </a:t>
            </a:r>
            <a:r>
              <a:rPr lang="es-ES" dirty="0" err="1">
                <a:latin typeface="DM Sans"/>
              </a:rPr>
              <a:t>without</a:t>
            </a:r>
            <a:r>
              <a:rPr lang="es-ES" dirty="0">
                <a:latin typeface="DM Sans"/>
              </a:rPr>
              <a:t> </a:t>
            </a:r>
            <a:r>
              <a:rPr lang="es-ES" dirty="0" err="1">
                <a:latin typeface="DM Sans"/>
              </a:rPr>
              <a:t>pedagogical</a:t>
            </a:r>
            <a:r>
              <a:rPr lang="es-ES" dirty="0">
                <a:latin typeface="DM Sans"/>
              </a:rPr>
              <a:t> </a:t>
            </a:r>
            <a:r>
              <a:rPr lang="es-ES" dirty="0" err="1">
                <a:latin typeface="DM Sans"/>
              </a:rPr>
              <a:t>change</a:t>
            </a:r>
            <a:endParaRPr lang="es-ES" dirty="0"/>
          </a:p>
          <a:p>
            <a:pPr>
              <a:spcBef>
                <a:spcPts val="2400"/>
              </a:spcBef>
              <a:spcAft>
                <a:spcPts val="2400"/>
              </a:spcAft>
            </a:pPr>
            <a:r>
              <a:rPr lang="es-ES" dirty="0" err="1">
                <a:latin typeface="DM Sans"/>
              </a:rPr>
              <a:t>Lack</a:t>
            </a:r>
            <a:r>
              <a:rPr lang="es-ES" dirty="0">
                <a:latin typeface="DM Sans"/>
              </a:rPr>
              <a:t> </a:t>
            </a:r>
            <a:r>
              <a:rPr lang="es-ES" dirty="0" err="1">
                <a:latin typeface="DM Sans"/>
              </a:rPr>
              <a:t>of</a:t>
            </a:r>
            <a:r>
              <a:rPr lang="es-ES" dirty="0">
                <a:latin typeface="DM Sans"/>
              </a:rPr>
              <a:t> staff </a:t>
            </a:r>
            <a:r>
              <a:rPr lang="es-ES" dirty="0" err="1">
                <a:latin typeface="DM Sans"/>
              </a:rPr>
              <a:t>support</a:t>
            </a:r>
            <a:endParaRPr lang="es-ES" dirty="0"/>
          </a:p>
          <a:p>
            <a:pPr>
              <a:spcBef>
                <a:spcPts val="2400"/>
              </a:spcBef>
              <a:spcAft>
                <a:spcPts val="2400"/>
              </a:spcAft>
            </a:pPr>
            <a:r>
              <a:rPr lang="es-ES" dirty="0" err="1">
                <a:latin typeface="DM Sans"/>
              </a:rPr>
              <a:t>IIsolated</a:t>
            </a:r>
            <a:r>
              <a:rPr lang="es-ES" dirty="0">
                <a:latin typeface="DM Sans"/>
              </a:rPr>
              <a:t> </a:t>
            </a:r>
            <a:r>
              <a:rPr lang="es-ES" dirty="0" err="1">
                <a:latin typeface="DM Sans"/>
              </a:rPr>
              <a:t>initiatives</a:t>
            </a:r>
            <a:endParaRPr lang="es-ES" dirty="0"/>
          </a:p>
          <a:p>
            <a:pPr>
              <a:spcBef>
                <a:spcPts val="2400"/>
              </a:spcBef>
              <a:spcAft>
                <a:spcPts val="2400"/>
              </a:spcAft>
            </a:pPr>
            <a:r>
              <a:rPr lang="es-ES" dirty="0" err="1">
                <a:latin typeface="DM Sans"/>
              </a:rPr>
              <a:t>Weak</a:t>
            </a:r>
            <a:r>
              <a:rPr lang="es-ES" dirty="0">
                <a:latin typeface="DM Sans"/>
              </a:rPr>
              <a:t> </a:t>
            </a:r>
            <a:r>
              <a:rPr lang="es-ES" dirty="0" err="1">
                <a:latin typeface="DM Sans"/>
              </a:rPr>
              <a:t>industry</a:t>
            </a:r>
            <a:r>
              <a:rPr lang="es-ES" dirty="0">
                <a:latin typeface="DM Sans"/>
              </a:rPr>
              <a:t> </a:t>
            </a:r>
            <a:r>
              <a:rPr lang="es-ES" dirty="0" err="1">
                <a:latin typeface="DM Sans"/>
              </a:rPr>
              <a:t>alignment</a:t>
            </a:r>
            <a:endParaRPr lang="es-ES" dirty="0"/>
          </a:p>
          <a:p>
            <a:pPr>
              <a:spcBef>
                <a:spcPts val="2400"/>
              </a:spcBef>
              <a:spcAft>
                <a:spcPts val="2400"/>
              </a:spcAft>
            </a:pPr>
            <a:r>
              <a:rPr lang="es-ES" dirty="0" err="1">
                <a:latin typeface="DM Sans"/>
              </a:rPr>
              <a:t>Limited</a:t>
            </a:r>
            <a:r>
              <a:rPr lang="es-ES" dirty="0">
                <a:latin typeface="DM Sans"/>
              </a:rPr>
              <a:t> </a:t>
            </a:r>
            <a:r>
              <a:rPr lang="es-ES" dirty="0" err="1">
                <a:latin typeface="DM Sans"/>
              </a:rPr>
              <a:t>inclusion</a:t>
            </a:r>
            <a:endParaRPr lang="es-ES" dirty="0"/>
          </a:p>
          <a:p>
            <a:pPr>
              <a:spcBef>
                <a:spcPts val="2400"/>
              </a:spcBef>
              <a:spcAft>
                <a:spcPts val="2400"/>
              </a:spcAft>
            </a:pPr>
            <a:r>
              <a:rPr lang="es-ES" dirty="0">
                <a:latin typeface="DM Sans"/>
              </a:rPr>
              <a:t>No </a:t>
            </a:r>
            <a:r>
              <a:rPr lang="es-ES" dirty="0" err="1">
                <a:latin typeface="DM Sans"/>
              </a:rPr>
              <a:t>monitoring</a:t>
            </a:r>
            <a:endParaRPr lang="es-ES" dirty="0"/>
          </a:p>
          <a:p>
            <a:pPr marL="0" indent="0">
              <a:buNone/>
            </a:pPr>
            <a:endParaRPr lang="es-ES" dirty="0"/>
          </a:p>
          <a:p>
            <a:pPr>
              <a:buNone/>
            </a:pPr>
            <a:endParaRPr lang="es-ES" dirty="0"/>
          </a:p>
        </p:txBody>
      </p:sp>
      <p:sp>
        <p:nvSpPr>
          <p:cNvPr id="4" name="Marcador de texto 3">
            <a:extLst>
              <a:ext uri="{FF2B5EF4-FFF2-40B4-BE49-F238E27FC236}">
                <a16:creationId xmlns:a16="http://schemas.microsoft.com/office/drawing/2014/main" id="{29DE4D53-EDFE-9FA4-CFCE-D98E737AD92A}"/>
              </a:ext>
            </a:extLst>
          </p:cNvPr>
          <p:cNvSpPr>
            <a:spLocks noGrp="1"/>
          </p:cNvSpPr>
          <p:nvPr>
            <p:ph type="body" sz="quarter" idx="10"/>
          </p:nvPr>
        </p:nvSpPr>
        <p:spPr>
          <a:xfrm>
            <a:off x="21771" y="1943100"/>
            <a:ext cx="10435769" cy="605971"/>
          </a:xfrm>
        </p:spPr>
        <p:txBody>
          <a:bodyPr vert="horz" lIns="91440" tIns="45720" rIns="91440" bIns="45720" rtlCol="0" anchor="t">
            <a:normAutofit/>
          </a:bodyPr>
          <a:lstStyle/>
          <a:p>
            <a:r>
              <a:rPr lang="es-ES" dirty="0" err="1">
                <a:latin typeface="DM Sans"/>
              </a:rPr>
              <a:t>What</a:t>
            </a:r>
            <a:r>
              <a:rPr lang="es-ES" dirty="0">
                <a:latin typeface="DM Sans"/>
              </a:rPr>
              <a:t> </a:t>
            </a:r>
            <a:r>
              <a:rPr lang="es-ES" dirty="0" err="1">
                <a:latin typeface="DM Sans"/>
              </a:rPr>
              <a:t>results</a:t>
            </a:r>
            <a:r>
              <a:rPr lang="es-ES" dirty="0">
                <a:latin typeface="DM Sans"/>
              </a:rPr>
              <a:t> </a:t>
            </a:r>
            <a:r>
              <a:rPr lang="es-ES" dirty="0" err="1">
                <a:latin typeface="DM Sans"/>
              </a:rPr>
              <a:t>often</a:t>
            </a:r>
            <a:r>
              <a:rPr lang="es-ES" dirty="0">
                <a:latin typeface="DM Sans"/>
              </a:rPr>
              <a:t> </a:t>
            </a:r>
            <a:r>
              <a:rPr lang="es-ES" dirty="0" err="1">
                <a:latin typeface="DM Sans"/>
              </a:rPr>
              <a:t>reveal</a:t>
            </a:r>
            <a:endParaRPr lang="es-ES" dirty="0"/>
          </a:p>
        </p:txBody>
      </p:sp>
      <p:sp>
        <p:nvSpPr>
          <p:cNvPr id="5" name="Marcador de texto 4">
            <a:extLst>
              <a:ext uri="{FF2B5EF4-FFF2-40B4-BE49-F238E27FC236}">
                <a16:creationId xmlns:a16="http://schemas.microsoft.com/office/drawing/2014/main" id="{FB811409-C216-930E-15AC-3D8A566D5C5A}"/>
              </a:ext>
            </a:extLst>
          </p:cNvPr>
          <p:cNvSpPr>
            <a:spLocks noGrp="1"/>
          </p:cNvSpPr>
          <p:nvPr>
            <p:ph type="body" sz="quarter" idx="11"/>
          </p:nvPr>
        </p:nvSpPr>
        <p:spPr/>
        <p:txBody>
          <a:bodyPr/>
          <a:lstStyle/>
          <a:p>
            <a:r>
              <a:rPr lang="sv-SE" dirty="0"/>
              <a:t>Pillar 2 – Digital Transformation and Digital Skills​</a:t>
            </a:r>
            <a:endParaRPr lang="es-ES" dirty="0"/>
          </a:p>
        </p:txBody>
      </p:sp>
      <p:pic>
        <p:nvPicPr>
          <p:cNvPr id="7" name="Imagen 6">
            <a:extLst>
              <a:ext uri="{FF2B5EF4-FFF2-40B4-BE49-F238E27FC236}">
                <a16:creationId xmlns:a16="http://schemas.microsoft.com/office/drawing/2014/main" id="{A7450296-4F06-304E-9818-186748D97C25}"/>
              </a:ext>
            </a:extLst>
          </p:cNvPr>
          <p:cNvPicPr>
            <a:picLocks noChangeAspect="1"/>
          </p:cNvPicPr>
          <p:nvPr/>
        </p:nvPicPr>
        <p:blipFill>
          <a:blip r:embed="rId3"/>
          <a:stretch>
            <a:fillRect/>
          </a:stretch>
        </p:blipFill>
        <p:spPr>
          <a:xfrm>
            <a:off x="8077200" y="3448856"/>
            <a:ext cx="6572250" cy="4377119"/>
          </a:xfrm>
          <a:prstGeom prst="rect">
            <a:avLst/>
          </a:prstGeom>
        </p:spPr>
      </p:pic>
    </p:spTree>
    <p:extLst>
      <p:ext uri="{BB962C8B-B14F-4D97-AF65-F5344CB8AC3E}">
        <p14:creationId xmlns:p14="http://schemas.microsoft.com/office/powerpoint/2010/main" val="2597927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A0815-6FE2-E781-99BB-0B367B8E57B3}"/>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4A036C05-5BCE-3AC9-C530-00677329027D}"/>
              </a:ext>
            </a:extLst>
          </p:cNvPr>
          <p:cNvSpPr>
            <a:spLocks noGrp="1"/>
          </p:cNvSpPr>
          <p:nvPr>
            <p:ph type="title"/>
          </p:nvPr>
        </p:nvSpPr>
        <p:spPr/>
        <p:txBody>
          <a:bodyPr/>
          <a:lstStyle/>
          <a:p>
            <a:r>
              <a:rPr lang="es-ES" dirty="0">
                <a:latin typeface="Now Bold"/>
              </a:rPr>
              <a:t>Digital </a:t>
            </a:r>
            <a:r>
              <a:rPr lang="es-ES" dirty="0" err="1">
                <a:latin typeface="Now Bold"/>
              </a:rPr>
              <a:t>Transformation</a:t>
            </a:r>
            <a:r>
              <a:rPr lang="es-ES" dirty="0">
                <a:latin typeface="Now Bold"/>
              </a:rPr>
              <a:t> in VET</a:t>
            </a:r>
            <a:endParaRPr lang="es-ES" dirty="0"/>
          </a:p>
        </p:txBody>
      </p:sp>
      <p:sp>
        <p:nvSpPr>
          <p:cNvPr id="4" name="Marcador de texto 3">
            <a:extLst>
              <a:ext uri="{FF2B5EF4-FFF2-40B4-BE49-F238E27FC236}">
                <a16:creationId xmlns:a16="http://schemas.microsoft.com/office/drawing/2014/main" id="{6F6E218A-5BD6-0A31-E119-941CFC382C90}"/>
              </a:ext>
            </a:extLst>
          </p:cNvPr>
          <p:cNvSpPr>
            <a:spLocks noGrp="1"/>
          </p:cNvSpPr>
          <p:nvPr>
            <p:ph type="body" sz="quarter" idx="10"/>
          </p:nvPr>
        </p:nvSpPr>
        <p:spPr>
          <a:xfrm>
            <a:off x="21771" y="1943100"/>
            <a:ext cx="10435769" cy="605971"/>
          </a:xfrm>
        </p:spPr>
        <p:txBody>
          <a:bodyPr vert="horz" lIns="91440" tIns="45720" rIns="91440" bIns="45720" rtlCol="0" anchor="t">
            <a:normAutofit/>
          </a:bodyPr>
          <a:lstStyle/>
          <a:p>
            <a:r>
              <a:rPr lang="es-ES" dirty="0" err="1">
                <a:latin typeface="DM Sans"/>
              </a:rPr>
              <a:t>From</a:t>
            </a:r>
            <a:r>
              <a:rPr lang="es-ES" dirty="0">
                <a:latin typeface="DM Sans"/>
              </a:rPr>
              <a:t> </a:t>
            </a:r>
            <a:r>
              <a:rPr lang="es-ES" dirty="0" err="1">
                <a:latin typeface="DM Sans"/>
              </a:rPr>
              <a:t>results</a:t>
            </a:r>
            <a:r>
              <a:rPr lang="es-ES" dirty="0">
                <a:latin typeface="DM Sans"/>
              </a:rPr>
              <a:t> </a:t>
            </a:r>
            <a:r>
              <a:rPr lang="es-ES" dirty="0" err="1">
                <a:latin typeface="DM Sans"/>
              </a:rPr>
              <a:t>to</a:t>
            </a:r>
            <a:r>
              <a:rPr lang="es-ES" dirty="0">
                <a:latin typeface="DM Sans"/>
              </a:rPr>
              <a:t> </a:t>
            </a:r>
            <a:r>
              <a:rPr lang="es-ES" dirty="0" err="1">
                <a:latin typeface="DM Sans"/>
              </a:rPr>
              <a:t>action</a:t>
            </a:r>
            <a:endParaRPr lang="es-ES" dirty="0" err="1"/>
          </a:p>
        </p:txBody>
      </p:sp>
      <p:sp>
        <p:nvSpPr>
          <p:cNvPr id="5" name="Marcador de texto 4">
            <a:extLst>
              <a:ext uri="{FF2B5EF4-FFF2-40B4-BE49-F238E27FC236}">
                <a16:creationId xmlns:a16="http://schemas.microsoft.com/office/drawing/2014/main" id="{6342C1CF-AC72-E55F-3866-0200CEB17B9A}"/>
              </a:ext>
            </a:extLst>
          </p:cNvPr>
          <p:cNvSpPr>
            <a:spLocks noGrp="1"/>
          </p:cNvSpPr>
          <p:nvPr>
            <p:ph type="body" sz="quarter" idx="11"/>
          </p:nvPr>
        </p:nvSpPr>
        <p:spPr/>
        <p:txBody>
          <a:bodyPr/>
          <a:lstStyle/>
          <a:p>
            <a:r>
              <a:rPr lang="sv-SE" dirty="0"/>
              <a:t>Pillar 2 – Digital Transformation and Digital Skills​</a:t>
            </a:r>
            <a:endParaRPr lang="es-ES" dirty="0"/>
          </a:p>
        </p:txBody>
      </p:sp>
      <p:graphicFrame>
        <p:nvGraphicFramePr>
          <p:cNvPr id="6" name="Diagrama 5">
            <a:extLst>
              <a:ext uri="{FF2B5EF4-FFF2-40B4-BE49-F238E27FC236}">
                <a16:creationId xmlns:a16="http://schemas.microsoft.com/office/drawing/2014/main" id="{FF759AA1-3C2F-E44A-9161-04AE9E620AD4}"/>
              </a:ext>
            </a:extLst>
          </p:cNvPr>
          <p:cNvGraphicFramePr/>
          <p:nvPr>
            <p:extLst>
              <p:ext uri="{D42A27DB-BD31-4B8C-83A1-F6EECF244321}">
                <p14:modId xmlns:p14="http://schemas.microsoft.com/office/powerpoint/2010/main" val="2365286955"/>
              </p:ext>
            </p:extLst>
          </p:nvPr>
        </p:nvGraphicFramePr>
        <p:xfrm>
          <a:off x="3200400" y="2519680"/>
          <a:ext cx="12268200" cy="5816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CuadroTexto 2">
            <a:extLst>
              <a:ext uri="{FF2B5EF4-FFF2-40B4-BE49-F238E27FC236}">
                <a16:creationId xmlns:a16="http://schemas.microsoft.com/office/drawing/2014/main" id="{2904491C-55D4-5A55-7F13-1C9B3B37EECE}"/>
              </a:ext>
            </a:extLst>
          </p:cNvPr>
          <p:cNvSpPr txBox="1"/>
          <p:nvPr/>
        </p:nvSpPr>
        <p:spPr>
          <a:xfrm>
            <a:off x="914400" y="6057900"/>
            <a:ext cx="6096000" cy="1200329"/>
          </a:xfrm>
          <a:prstGeom prst="rect">
            <a:avLst/>
          </a:prstGeom>
          <a:noFill/>
          <a:ln>
            <a:solidFill>
              <a:schemeClr val="accent2"/>
            </a:solidFill>
          </a:ln>
          <a:effectLst>
            <a:glow rad="63500">
              <a:schemeClr val="accent2">
                <a:satMod val="175000"/>
                <a:alpha val="40000"/>
              </a:schemeClr>
            </a:glow>
          </a:effectLst>
        </p:spPr>
        <p:txBody>
          <a:bodyPr wrap="square">
            <a:spAutoFit/>
          </a:bodyPr>
          <a:lstStyle/>
          <a:p>
            <a:pPr algn="ctr">
              <a:buNone/>
            </a:pPr>
            <a:r>
              <a:rPr lang="es-ES" sz="3600" b="1" dirty="0">
                <a:solidFill>
                  <a:schemeClr val="accent2"/>
                </a:solidFill>
                <a:latin typeface="DM Sans"/>
              </a:rPr>
              <a:t>Do NOT try to </a:t>
            </a:r>
            <a:r>
              <a:rPr lang="es-ES" sz="3600" b="1" dirty="0" err="1">
                <a:solidFill>
                  <a:schemeClr val="accent2"/>
                </a:solidFill>
                <a:latin typeface="DM Sans"/>
              </a:rPr>
              <a:t>improve</a:t>
            </a:r>
            <a:r>
              <a:rPr lang="es-ES" sz="3600" b="1" dirty="0">
                <a:solidFill>
                  <a:schemeClr val="accent2"/>
                </a:solidFill>
                <a:latin typeface="DM Sans"/>
              </a:rPr>
              <a:t> </a:t>
            </a:r>
            <a:r>
              <a:rPr lang="es-ES" sz="3600" b="1" dirty="0" err="1">
                <a:solidFill>
                  <a:schemeClr val="accent2"/>
                </a:solidFill>
                <a:latin typeface="DM Sans"/>
              </a:rPr>
              <a:t>everything</a:t>
            </a:r>
            <a:r>
              <a:rPr lang="es-ES" sz="3600" b="1" dirty="0">
                <a:solidFill>
                  <a:schemeClr val="accent2"/>
                </a:solidFill>
                <a:latin typeface="DM Sans"/>
              </a:rPr>
              <a:t>!</a:t>
            </a:r>
            <a:endParaRPr lang="es-ES" sz="3600" b="1" dirty="0">
              <a:solidFill>
                <a:schemeClr val="accent2"/>
              </a:solidFill>
            </a:endParaRPr>
          </a:p>
        </p:txBody>
      </p:sp>
    </p:spTree>
    <p:extLst>
      <p:ext uri="{BB962C8B-B14F-4D97-AF65-F5344CB8AC3E}">
        <p14:creationId xmlns:p14="http://schemas.microsoft.com/office/powerpoint/2010/main" val="2265327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964648-11E6-E28F-3234-04C99E42282F}"/>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BF4A0034-E52C-3F91-F034-A3A7AE366AA7}"/>
              </a:ext>
            </a:extLst>
          </p:cNvPr>
          <p:cNvSpPr>
            <a:spLocks noGrp="1"/>
          </p:cNvSpPr>
          <p:nvPr>
            <p:ph type="title"/>
          </p:nvPr>
        </p:nvSpPr>
        <p:spPr/>
        <p:txBody>
          <a:bodyPr/>
          <a:lstStyle/>
          <a:p>
            <a:r>
              <a:rPr lang="es-ES" dirty="0">
                <a:latin typeface="Now Bold"/>
              </a:rPr>
              <a:t>Digital </a:t>
            </a:r>
            <a:r>
              <a:rPr lang="es-ES" dirty="0" err="1">
                <a:latin typeface="Now Bold"/>
              </a:rPr>
              <a:t>Transformation</a:t>
            </a:r>
            <a:r>
              <a:rPr lang="es-ES" dirty="0">
                <a:latin typeface="Now Bold"/>
              </a:rPr>
              <a:t> in VET</a:t>
            </a:r>
            <a:endParaRPr lang="es-ES" dirty="0"/>
          </a:p>
        </p:txBody>
      </p:sp>
      <p:sp>
        <p:nvSpPr>
          <p:cNvPr id="3" name="Marcador de contenido 2">
            <a:extLst>
              <a:ext uri="{FF2B5EF4-FFF2-40B4-BE49-F238E27FC236}">
                <a16:creationId xmlns:a16="http://schemas.microsoft.com/office/drawing/2014/main" id="{8A1D2C40-B6A3-DBE8-081D-5F0D324CABA6}"/>
              </a:ext>
            </a:extLst>
          </p:cNvPr>
          <p:cNvSpPr>
            <a:spLocks noGrp="1"/>
          </p:cNvSpPr>
          <p:nvPr>
            <p:ph idx="1"/>
          </p:nvPr>
        </p:nvSpPr>
        <p:spPr>
          <a:xfrm>
            <a:off x="685800" y="2781300"/>
            <a:ext cx="10123393" cy="6377782"/>
          </a:xfrm>
        </p:spPr>
        <p:txBody>
          <a:bodyPr vert="horz" lIns="91440" tIns="45720" rIns="91440" bIns="45720" rtlCol="0" anchor="t">
            <a:normAutofit/>
          </a:bodyPr>
          <a:lstStyle/>
          <a:p>
            <a:pPr>
              <a:spcBef>
                <a:spcPts val="1800"/>
              </a:spcBef>
              <a:spcAft>
                <a:spcPts val="1800"/>
              </a:spcAft>
            </a:pPr>
            <a:r>
              <a:rPr lang="es-ES" dirty="0" err="1">
                <a:latin typeface="DM Sans"/>
              </a:rPr>
              <a:t>Results</a:t>
            </a:r>
            <a:r>
              <a:rPr lang="es-ES" dirty="0">
                <a:latin typeface="DM Sans"/>
              </a:rPr>
              <a:t> </a:t>
            </a:r>
            <a:r>
              <a:rPr lang="es-ES" dirty="0" err="1">
                <a:latin typeface="DM Sans"/>
              </a:rPr>
              <a:t>highlight</a:t>
            </a:r>
            <a:r>
              <a:rPr lang="es-ES" dirty="0">
                <a:latin typeface="DM Sans"/>
              </a:rPr>
              <a:t> </a:t>
            </a:r>
            <a:r>
              <a:rPr lang="es-ES" dirty="0" err="1">
                <a:latin typeface="DM Sans"/>
              </a:rPr>
              <a:t>strengths</a:t>
            </a:r>
            <a:r>
              <a:rPr lang="es-ES" dirty="0">
                <a:latin typeface="DM Sans"/>
              </a:rPr>
              <a:t> and gaps</a:t>
            </a:r>
            <a:endParaRPr lang="es-ES" dirty="0"/>
          </a:p>
          <a:p>
            <a:pPr>
              <a:spcBef>
                <a:spcPts val="1800"/>
              </a:spcBef>
              <a:spcAft>
                <a:spcPts val="1800"/>
              </a:spcAft>
            </a:pPr>
            <a:r>
              <a:rPr lang="es-ES" dirty="0" err="1">
                <a:latin typeface="DM Sans"/>
              </a:rPr>
              <a:t>KPIs</a:t>
            </a:r>
            <a:r>
              <a:rPr lang="es-ES" dirty="0">
                <a:latin typeface="DM Sans"/>
              </a:rPr>
              <a:t> show </a:t>
            </a:r>
            <a:r>
              <a:rPr lang="es-ES" dirty="0" err="1">
                <a:latin typeface="DM Sans"/>
              </a:rPr>
              <a:t>where</a:t>
            </a:r>
            <a:r>
              <a:rPr lang="es-ES" dirty="0">
                <a:latin typeface="DM Sans"/>
              </a:rPr>
              <a:t> to </a:t>
            </a:r>
            <a:r>
              <a:rPr lang="es-ES" dirty="0" err="1">
                <a:latin typeface="DM Sans"/>
              </a:rPr>
              <a:t>focus</a:t>
            </a:r>
            <a:endParaRPr lang="es-ES" dirty="0"/>
          </a:p>
          <a:p>
            <a:pPr>
              <a:spcBef>
                <a:spcPts val="1800"/>
              </a:spcBef>
              <a:spcAft>
                <a:spcPts val="1800"/>
              </a:spcAft>
            </a:pPr>
            <a:r>
              <a:rPr lang="es-ES" dirty="0" err="1">
                <a:latin typeface="DM Sans"/>
              </a:rPr>
              <a:t>Evidence</a:t>
            </a:r>
            <a:r>
              <a:rPr lang="es-ES" dirty="0">
                <a:latin typeface="DM Sans"/>
              </a:rPr>
              <a:t> </a:t>
            </a:r>
            <a:r>
              <a:rPr lang="es-ES" dirty="0" err="1">
                <a:latin typeface="DM Sans"/>
              </a:rPr>
              <a:t>supports</a:t>
            </a:r>
            <a:r>
              <a:rPr lang="es-ES" dirty="0">
                <a:latin typeface="DM Sans"/>
              </a:rPr>
              <a:t> </a:t>
            </a:r>
            <a:r>
              <a:rPr lang="es-ES" dirty="0" err="1">
                <a:latin typeface="DM Sans"/>
              </a:rPr>
              <a:t>decisions</a:t>
            </a:r>
            <a:endParaRPr lang="es-ES" dirty="0"/>
          </a:p>
          <a:p>
            <a:pPr>
              <a:spcBef>
                <a:spcPts val="1800"/>
              </a:spcBef>
              <a:spcAft>
                <a:spcPts val="1800"/>
              </a:spcAft>
            </a:pPr>
            <a:r>
              <a:rPr lang="es-ES" dirty="0" err="1">
                <a:latin typeface="DM Sans"/>
              </a:rPr>
              <a:t>The</a:t>
            </a:r>
            <a:r>
              <a:rPr lang="es-ES" dirty="0">
                <a:latin typeface="DM Sans"/>
              </a:rPr>
              <a:t> </a:t>
            </a:r>
            <a:r>
              <a:rPr lang="es-ES" dirty="0" err="1">
                <a:latin typeface="DM Sans"/>
              </a:rPr>
              <a:t>matrix</a:t>
            </a:r>
            <a:r>
              <a:rPr lang="es-ES" dirty="0">
                <a:latin typeface="DM Sans"/>
              </a:rPr>
              <a:t> shows </a:t>
            </a:r>
            <a:r>
              <a:rPr lang="es-ES" dirty="0" err="1">
                <a:latin typeface="DM Sans"/>
              </a:rPr>
              <a:t>progression</a:t>
            </a:r>
            <a:endParaRPr lang="es-ES" dirty="0"/>
          </a:p>
          <a:p>
            <a:endParaRPr lang="es-ES" dirty="0"/>
          </a:p>
          <a:p>
            <a:pPr marL="0" indent="0">
              <a:buNone/>
            </a:pPr>
            <a:endParaRPr lang="es-ES" dirty="0"/>
          </a:p>
          <a:p>
            <a:pPr marL="0" indent="0">
              <a:buNone/>
            </a:pPr>
            <a:endParaRPr lang="es-ES" b="1" dirty="0">
              <a:latin typeface="DM Sans"/>
            </a:endParaRPr>
          </a:p>
        </p:txBody>
      </p:sp>
      <p:sp>
        <p:nvSpPr>
          <p:cNvPr id="4" name="Marcador de texto 3">
            <a:extLst>
              <a:ext uri="{FF2B5EF4-FFF2-40B4-BE49-F238E27FC236}">
                <a16:creationId xmlns:a16="http://schemas.microsoft.com/office/drawing/2014/main" id="{E5F8A9A3-DFAA-F77E-35E1-FEFAC5D4FE8B}"/>
              </a:ext>
            </a:extLst>
          </p:cNvPr>
          <p:cNvSpPr>
            <a:spLocks noGrp="1"/>
          </p:cNvSpPr>
          <p:nvPr>
            <p:ph type="body" sz="quarter" idx="10"/>
          </p:nvPr>
        </p:nvSpPr>
        <p:spPr>
          <a:xfrm>
            <a:off x="21771" y="1943100"/>
            <a:ext cx="10435769" cy="605971"/>
          </a:xfrm>
        </p:spPr>
        <p:txBody>
          <a:bodyPr vert="horz" lIns="91440" tIns="45720" rIns="91440" bIns="45720" rtlCol="0" anchor="t">
            <a:normAutofit/>
          </a:bodyPr>
          <a:lstStyle/>
          <a:p>
            <a:r>
              <a:rPr lang="es-ES" dirty="0" err="1">
                <a:latin typeface="DM Sans"/>
              </a:rPr>
              <a:t>Using</a:t>
            </a:r>
            <a:r>
              <a:rPr lang="es-ES" dirty="0">
                <a:latin typeface="DM Sans"/>
              </a:rPr>
              <a:t> </a:t>
            </a:r>
            <a:r>
              <a:rPr lang="es-ES" dirty="0" err="1">
                <a:latin typeface="DM Sans"/>
              </a:rPr>
              <a:t>your</a:t>
            </a:r>
            <a:r>
              <a:rPr lang="es-ES" dirty="0">
                <a:latin typeface="DM Sans"/>
              </a:rPr>
              <a:t> </a:t>
            </a:r>
            <a:r>
              <a:rPr lang="es-ES" dirty="0" err="1">
                <a:latin typeface="DM Sans"/>
              </a:rPr>
              <a:t>assessment</a:t>
            </a:r>
            <a:r>
              <a:rPr lang="es-ES" dirty="0">
                <a:latin typeface="DM Sans"/>
              </a:rPr>
              <a:t> </a:t>
            </a:r>
            <a:r>
              <a:rPr lang="es-ES" dirty="0" err="1">
                <a:latin typeface="DM Sans"/>
              </a:rPr>
              <a:t>results</a:t>
            </a:r>
            <a:endParaRPr lang="es-ES" dirty="0" err="1"/>
          </a:p>
        </p:txBody>
      </p:sp>
      <p:sp>
        <p:nvSpPr>
          <p:cNvPr id="5" name="Marcador de texto 4">
            <a:extLst>
              <a:ext uri="{FF2B5EF4-FFF2-40B4-BE49-F238E27FC236}">
                <a16:creationId xmlns:a16="http://schemas.microsoft.com/office/drawing/2014/main" id="{E62B754C-BAA2-A078-0521-1E91C7D012DC}"/>
              </a:ext>
            </a:extLst>
          </p:cNvPr>
          <p:cNvSpPr>
            <a:spLocks noGrp="1"/>
          </p:cNvSpPr>
          <p:nvPr>
            <p:ph type="body" sz="quarter" idx="11"/>
          </p:nvPr>
        </p:nvSpPr>
        <p:spPr/>
        <p:txBody>
          <a:bodyPr/>
          <a:lstStyle/>
          <a:p>
            <a:r>
              <a:rPr lang="sv-SE" dirty="0"/>
              <a:t>Pillar 2 – Digital Transformation and Digital Skills​</a:t>
            </a:r>
            <a:endParaRPr lang="es-ES" dirty="0"/>
          </a:p>
        </p:txBody>
      </p:sp>
      <p:graphicFrame>
        <p:nvGraphicFramePr>
          <p:cNvPr id="6" name="Diagrama 5">
            <a:extLst>
              <a:ext uri="{FF2B5EF4-FFF2-40B4-BE49-F238E27FC236}">
                <a16:creationId xmlns:a16="http://schemas.microsoft.com/office/drawing/2014/main" id="{C67619D1-3072-DEB4-6B10-AF9C69716598}"/>
              </a:ext>
            </a:extLst>
          </p:cNvPr>
          <p:cNvGraphicFramePr/>
          <p:nvPr>
            <p:extLst>
              <p:ext uri="{D42A27DB-BD31-4B8C-83A1-F6EECF244321}">
                <p14:modId xmlns:p14="http://schemas.microsoft.com/office/powerpoint/2010/main" val="593425608"/>
              </p:ext>
            </p:extLst>
          </p:nvPr>
        </p:nvGraphicFramePr>
        <p:xfrm>
          <a:off x="6781801" y="2705100"/>
          <a:ext cx="9906000" cy="660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CuadroTexto 6">
            <a:extLst>
              <a:ext uri="{FF2B5EF4-FFF2-40B4-BE49-F238E27FC236}">
                <a16:creationId xmlns:a16="http://schemas.microsoft.com/office/drawing/2014/main" id="{331E36A1-F45A-D1B1-3260-17B4A29977CA}"/>
              </a:ext>
            </a:extLst>
          </p:cNvPr>
          <p:cNvSpPr txBox="1"/>
          <p:nvPr/>
        </p:nvSpPr>
        <p:spPr>
          <a:xfrm>
            <a:off x="1600199" y="7433598"/>
            <a:ext cx="6751319" cy="1200329"/>
          </a:xfrm>
          <a:prstGeom prst="rect">
            <a:avLst/>
          </a:prstGeom>
          <a:noFill/>
          <a:ln>
            <a:solidFill>
              <a:schemeClr val="accent3"/>
            </a:solidFill>
          </a:ln>
          <a:effectLst>
            <a:glow rad="63500">
              <a:schemeClr val="accent2">
                <a:satMod val="175000"/>
                <a:alpha val="40000"/>
              </a:schemeClr>
            </a:glow>
          </a:effectLst>
        </p:spPr>
        <p:txBody>
          <a:bodyPr wrap="square">
            <a:spAutoFit/>
          </a:bodyPr>
          <a:lstStyle/>
          <a:p>
            <a:pPr algn="ctr">
              <a:buNone/>
            </a:pPr>
            <a:r>
              <a:rPr lang="es-ES" sz="3600" b="1" dirty="0" err="1">
                <a:solidFill>
                  <a:schemeClr val="accent3"/>
                </a:solidFill>
                <a:latin typeface="DM Sans"/>
              </a:rPr>
              <a:t>The</a:t>
            </a:r>
            <a:r>
              <a:rPr lang="es-ES" sz="3600" b="1" dirty="0">
                <a:solidFill>
                  <a:schemeClr val="accent3"/>
                </a:solidFill>
                <a:latin typeface="DM Sans"/>
              </a:rPr>
              <a:t> </a:t>
            </a:r>
            <a:r>
              <a:rPr lang="es-ES" sz="3600" b="1" dirty="0" err="1">
                <a:solidFill>
                  <a:schemeClr val="accent3"/>
                </a:solidFill>
                <a:latin typeface="DM Sans"/>
              </a:rPr>
              <a:t>goal</a:t>
            </a:r>
            <a:r>
              <a:rPr lang="es-ES" sz="3600" b="1" dirty="0">
                <a:solidFill>
                  <a:schemeClr val="accent3"/>
                </a:solidFill>
                <a:latin typeface="DM Sans"/>
              </a:rPr>
              <a:t> </a:t>
            </a:r>
            <a:r>
              <a:rPr lang="es-ES" sz="3600" b="1" dirty="0" err="1">
                <a:solidFill>
                  <a:schemeClr val="accent3"/>
                </a:solidFill>
                <a:latin typeface="DM Sans"/>
              </a:rPr>
              <a:t>is</a:t>
            </a:r>
            <a:r>
              <a:rPr lang="es-ES" sz="3600" b="1" dirty="0">
                <a:solidFill>
                  <a:schemeClr val="accent3"/>
                </a:solidFill>
                <a:latin typeface="DM Sans"/>
              </a:rPr>
              <a:t> </a:t>
            </a:r>
            <a:r>
              <a:rPr lang="es-ES" sz="3600" b="1" dirty="0" err="1">
                <a:solidFill>
                  <a:schemeClr val="accent3"/>
                </a:solidFill>
                <a:latin typeface="DM Sans"/>
              </a:rPr>
              <a:t>not</a:t>
            </a:r>
            <a:r>
              <a:rPr lang="es-ES" sz="3600" b="1" dirty="0">
                <a:solidFill>
                  <a:schemeClr val="accent3"/>
                </a:solidFill>
                <a:latin typeface="DM Sans"/>
              </a:rPr>
              <a:t> </a:t>
            </a:r>
            <a:r>
              <a:rPr lang="es-ES" sz="3600" b="1" dirty="0" err="1">
                <a:solidFill>
                  <a:schemeClr val="accent3"/>
                </a:solidFill>
                <a:latin typeface="DM Sans"/>
              </a:rPr>
              <a:t>scoring</a:t>
            </a:r>
            <a:r>
              <a:rPr lang="es-ES" sz="3600" b="1" dirty="0">
                <a:solidFill>
                  <a:schemeClr val="accent3"/>
                </a:solidFill>
                <a:latin typeface="DM Sans"/>
              </a:rPr>
              <a:t> </a:t>
            </a:r>
            <a:r>
              <a:rPr lang="es-ES" sz="3600" b="1" dirty="0" err="1">
                <a:solidFill>
                  <a:schemeClr val="accent3"/>
                </a:solidFill>
                <a:latin typeface="DM Sans"/>
              </a:rPr>
              <a:t>higher</a:t>
            </a:r>
            <a:r>
              <a:rPr lang="es-ES" sz="3600" b="1" dirty="0">
                <a:solidFill>
                  <a:schemeClr val="accent3"/>
                </a:solidFill>
                <a:latin typeface="DM Sans"/>
              </a:rPr>
              <a:t>, </a:t>
            </a:r>
            <a:r>
              <a:rPr lang="es-ES" sz="3600" b="1" dirty="0" err="1">
                <a:solidFill>
                  <a:schemeClr val="accent3"/>
                </a:solidFill>
                <a:latin typeface="DM Sans"/>
              </a:rPr>
              <a:t>but</a:t>
            </a:r>
            <a:r>
              <a:rPr lang="es-ES" sz="3600" b="1" dirty="0">
                <a:solidFill>
                  <a:schemeClr val="accent3"/>
                </a:solidFill>
                <a:latin typeface="DM Sans"/>
              </a:rPr>
              <a:t> </a:t>
            </a:r>
            <a:r>
              <a:rPr lang="es-ES" sz="3600" b="1" dirty="0" err="1">
                <a:solidFill>
                  <a:schemeClr val="accent3"/>
                </a:solidFill>
                <a:latin typeface="DM Sans"/>
              </a:rPr>
              <a:t>improving</a:t>
            </a:r>
            <a:r>
              <a:rPr lang="es-ES" sz="3600" b="1" dirty="0">
                <a:solidFill>
                  <a:schemeClr val="accent3"/>
                </a:solidFill>
                <a:latin typeface="DM Sans"/>
              </a:rPr>
              <a:t> </a:t>
            </a:r>
            <a:r>
              <a:rPr lang="es-ES" sz="3600" b="1" dirty="0" err="1">
                <a:solidFill>
                  <a:schemeClr val="accent3"/>
                </a:solidFill>
                <a:latin typeface="DM Sans"/>
              </a:rPr>
              <a:t>impact</a:t>
            </a:r>
            <a:endParaRPr lang="es-ES" sz="3600" b="1" dirty="0">
              <a:solidFill>
                <a:schemeClr val="accent3"/>
              </a:solidFill>
            </a:endParaRPr>
          </a:p>
        </p:txBody>
      </p:sp>
    </p:spTree>
    <p:extLst>
      <p:ext uri="{BB962C8B-B14F-4D97-AF65-F5344CB8AC3E}">
        <p14:creationId xmlns:p14="http://schemas.microsoft.com/office/powerpoint/2010/main" val="38226261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300A2-7698-1F0B-F7BE-81447A3B1362}"/>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06CC8ADB-D130-BD8C-B9EE-73CFD65A388D}"/>
              </a:ext>
            </a:extLst>
          </p:cNvPr>
          <p:cNvSpPr>
            <a:spLocks noGrp="1"/>
          </p:cNvSpPr>
          <p:nvPr>
            <p:ph type="title"/>
          </p:nvPr>
        </p:nvSpPr>
        <p:spPr/>
        <p:txBody>
          <a:bodyPr/>
          <a:lstStyle/>
          <a:p>
            <a:r>
              <a:rPr lang="es-ES" dirty="0">
                <a:latin typeface="Now Bold"/>
              </a:rPr>
              <a:t>Digital </a:t>
            </a:r>
            <a:r>
              <a:rPr lang="es-ES" dirty="0" err="1">
                <a:latin typeface="Now Bold"/>
              </a:rPr>
              <a:t>Transformation</a:t>
            </a:r>
            <a:r>
              <a:rPr lang="es-ES" dirty="0">
                <a:latin typeface="Now Bold"/>
              </a:rPr>
              <a:t> in VET</a:t>
            </a:r>
            <a:endParaRPr lang="es-ES" dirty="0"/>
          </a:p>
        </p:txBody>
      </p:sp>
      <p:sp>
        <p:nvSpPr>
          <p:cNvPr id="3" name="Marcador de contenido 2">
            <a:extLst>
              <a:ext uri="{FF2B5EF4-FFF2-40B4-BE49-F238E27FC236}">
                <a16:creationId xmlns:a16="http://schemas.microsoft.com/office/drawing/2014/main" id="{A846FD9D-FF4C-2FE1-519B-FA7271CA8727}"/>
              </a:ext>
            </a:extLst>
          </p:cNvPr>
          <p:cNvSpPr>
            <a:spLocks noGrp="1"/>
          </p:cNvSpPr>
          <p:nvPr>
            <p:ph idx="1"/>
          </p:nvPr>
        </p:nvSpPr>
        <p:spPr>
          <a:xfrm>
            <a:off x="480248" y="3051630"/>
            <a:ext cx="10123393" cy="3740945"/>
          </a:xfrm>
        </p:spPr>
        <p:txBody>
          <a:bodyPr vert="horz" lIns="91440" tIns="45720" rIns="91440" bIns="45720" rtlCol="0" anchor="t">
            <a:normAutofit/>
          </a:bodyPr>
          <a:lstStyle/>
          <a:p>
            <a:pPr>
              <a:lnSpc>
                <a:spcPct val="150000"/>
              </a:lnSpc>
              <a:spcBef>
                <a:spcPts val="1800"/>
              </a:spcBef>
              <a:spcAft>
                <a:spcPts val="1800"/>
              </a:spcAft>
            </a:pPr>
            <a:r>
              <a:rPr lang="es-ES" dirty="0">
                <a:latin typeface="DM Sans"/>
              </a:rPr>
              <a:t>Digital </a:t>
            </a:r>
            <a:r>
              <a:rPr lang="es-ES" dirty="0" err="1">
                <a:latin typeface="DM Sans"/>
              </a:rPr>
              <a:t>transformation</a:t>
            </a:r>
            <a:r>
              <a:rPr lang="es-ES" dirty="0">
                <a:latin typeface="DM Sans"/>
              </a:rPr>
              <a:t> </a:t>
            </a:r>
            <a:r>
              <a:rPr lang="es-ES" dirty="0" err="1">
                <a:latin typeface="DM Sans"/>
              </a:rPr>
              <a:t>happens</a:t>
            </a:r>
            <a:r>
              <a:rPr lang="es-ES" dirty="0">
                <a:latin typeface="DM Sans"/>
              </a:rPr>
              <a:t> </a:t>
            </a:r>
            <a:r>
              <a:rPr lang="es-ES" dirty="0" err="1">
                <a:latin typeface="DM Sans"/>
              </a:rPr>
              <a:t>when</a:t>
            </a:r>
            <a:r>
              <a:rPr lang="es-ES" dirty="0">
                <a:latin typeface="DM Sans"/>
              </a:rPr>
              <a:t> </a:t>
            </a:r>
            <a:r>
              <a:rPr lang="es-ES" dirty="0" err="1">
                <a:latin typeface="DM Sans"/>
              </a:rPr>
              <a:t>strategy</a:t>
            </a:r>
            <a:r>
              <a:rPr lang="es-ES" dirty="0">
                <a:latin typeface="DM Sans"/>
              </a:rPr>
              <a:t>, </a:t>
            </a:r>
            <a:r>
              <a:rPr lang="es-ES" dirty="0" err="1">
                <a:latin typeface="DM Sans"/>
              </a:rPr>
              <a:t>people,and</a:t>
            </a:r>
            <a:r>
              <a:rPr lang="es-ES" dirty="0">
                <a:latin typeface="DM Sans"/>
              </a:rPr>
              <a:t> </a:t>
            </a:r>
            <a:r>
              <a:rPr lang="es-ES" dirty="0" err="1">
                <a:latin typeface="DM Sans"/>
              </a:rPr>
              <a:t>pedagogy</a:t>
            </a:r>
            <a:r>
              <a:rPr lang="es-ES" dirty="0">
                <a:latin typeface="DM Sans"/>
              </a:rPr>
              <a:t> </a:t>
            </a:r>
            <a:r>
              <a:rPr lang="es-ES" dirty="0" err="1">
                <a:latin typeface="DM Sans"/>
              </a:rPr>
              <a:t>move</a:t>
            </a:r>
            <a:r>
              <a:rPr lang="es-ES" dirty="0">
                <a:latin typeface="DM Sans"/>
              </a:rPr>
              <a:t> </a:t>
            </a:r>
            <a:r>
              <a:rPr lang="es-ES" dirty="0" err="1">
                <a:latin typeface="DM Sans"/>
              </a:rPr>
              <a:t>together</a:t>
            </a:r>
            <a:endParaRPr lang="es-ES" dirty="0"/>
          </a:p>
          <a:p>
            <a:pPr>
              <a:spcBef>
                <a:spcPts val="1800"/>
              </a:spcBef>
              <a:spcAft>
                <a:spcPts val="1800"/>
              </a:spcAft>
            </a:pPr>
            <a:r>
              <a:rPr lang="es-ES" dirty="0" err="1">
                <a:latin typeface="DM Sans"/>
              </a:rPr>
              <a:t>Evidence</a:t>
            </a:r>
            <a:r>
              <a:rPr lang="es-ES" dirty="0">
                <a:latin typeface="DM Sans"/>
              </a:rPr>
              <a:t> </a:t>
            </a:r>
            <a:r>
              <a:rPr lang="es-ES" dirty="0" err="1">
                <a:latin typeface="DM Sans"/>
              </a:rPr>
              <a:t>should</a:t>
            </a:r>
            <a:r>
              <a:rPr lang="es-ES" dirty="0">
                <a:latin typeface="DM Sans"/>
              </a:rPr>
              <a:t> guide </a:t>
            </a:r>
            <a:r>
              <a:rPr lang="es-ES" dirty="0" err="1">
                <a:latin typeface="DM Sans"/>
              </a:rPr>
              <a:t>decisions</a:t>
            </a:r>
            <a:endParaRPr lang="es-ES" dirty="0" err="1"/>
          </a:p>
          <a:p>
            <a:pPr>
              <a:spcBef>
                <a:spcPts val="1800"/>
              </a:spcBef>
              <a:spcAft>
                <a:spcPts val="1800"/>
              </a:spcAft>
            </a:pPr>
            <a:r>
              <a:rPr lang="es-ES" dirty="0" err="1">
                <a:latin typeface="DM Sans"/>
              </a:rPr>
              <a:t>Start</a:t>
            </a:r>
            <a:r>
              <a:rPr lang="es-ES" dirty="0">
                <a:latin typeface="DM Sans"/>
              </a:rPr>
              <a:t> </a:t>
            </a:r>
            <a:r>
              <a:rPr lang="es-ES" dirty="0" err="1">
                <a:latin typeface="DM Sans"/>
              </a:rPr>
              <a:t>with</a:t>
            </a:r>
            <a:r>
              <a:rPr lang="es-ES" dirty="0">
                <a:latin typeface="DM Sans"/>
              </a:rPr>
              <a:t> </a:t>
            </a:r>
            <a:r>
              <a:rPr lang="es-ES" dirty="0" err="1">
                <a:latin typeface="DM Sans"/>
              </a:rPr>
              <a:t>one</a:t>
            </a:r>
            <a:r>
              <a:rPr lang="es-ES" dirty="0">
                <a:latin typeface="DM Sans"/>
              </a:rPr>
              <a:t> </a:t>
            </a:r>
            <a:r>
              <a:rPr lang="es-ES" dirty="0" err="1">
                <a:latin typeface="DM Sans"/>
              </a:rPr>
              <a:t>priority</a:t>
            </a:r>
            <a:r>
              <a:rPr lang="es-ES" dirty="0">
                <a:latin typeface="DM Sans"/>
              </a:rPr>
              <a:t> and </a:t>
            </a:r>
            <a:r>
              <a:rPr lang="es-ES" dirty="0" err="1">
                <a:latin typeface="DM Sans"/>
              </a:rPr>
              <a:t>build</a:t>
            </a:r>
            <a:r>
              <a:rPr lang="es-ES" dirty="0">
                <a:latin typeface="DM Sans"/>
              </a:rPr>
              <a:t> </a:t>
            </a:r>
            <a:r>
              <a:rPr lang="es-ES" dirty="0" err="1">
                <a:latin typeface="DM Sans"/>
              </a:rPr>
              <a:t>from</a:t>
            </a:r>
            <a:r>
              <a:rPr lang="es-ES" dirty="0">
                <a:latin typeface="DM Sans"/>
              </a:rPr>
              <a:t> </a:t>
            </a:r>
            <a:r>
              <a:rPr lang="es-ES" dirty="0" err="1">
                <a:latin typeface="DM Sans"/>
              </a:rPr>
              <a:t>there</a:t>
            </a:r>
            <a:endParaRPr lang="es-ES" dirty="0" err="1"/>
          </a:p>
          <a:p>
            <a:pPr marL="0" indent="0">
              <a:spcBef>
                <a:spcPts val="1800"/>
              </a:spcBef>
              <a:spcAft>
                <a:spcPts val="1800"/>
              </a:spcAft>
              <a:buNone/>
            </a:pPr>
            <a:endParaRPr lang="es-ES" dirty="0">
              <a:latin typeface="DM Sans"/>
            </a:endParaRPr>
          </a:p>
          <a:p>
            <a:pPr marL="0" indent="0">
              <a:spcBef>
                <a:spcPts val="1800"/>
              </a:spcBef>
              <a:spcAft>
                <a:spcPts val="1800"/>
              </a:spcAft>
              <a:buNone/>
            </a:pPr>
            <a:endParaRPr lang="es-ES" dirty="0"/>
          </a:p>
        </p:txBody>
      </p:sp>
      <p:sp>
        <p:nvSpPr>
          <p:cNvPr id="4" name="Marcador de texto 3">
            <a:extLst>
              <a:ext uri="{FF2B5EF4-FFF2-40B4-BE49-F238E27FC236}">
                <a16:creationId xmlns:a16="http://schemas.microsoft.com/office/drawing/2014/main" id="{F500DF76-4479-EAAC-27CE-90FFA2E59405}"/>
              </a:ext>
            </a:extLst>
          </p:cNvPr>
          <p:cNvSpPr>
            <a:spLocks noGrp="1"/>
          </p:cNvSpPr>
          <p:nvPr>
            <p:ph type="body" sz="quarter" idx="10"/>
          </p:nvPr>
        </p:nvSpPr>
        <p:spPr>
          <a:xfrm>
            <a:off x="21771" y="1943100"/>
            <a:ext cx="10435769" cy="605971"/>
          </a:xfrm>
        </p:spPr>
        <p:txBody>
          <a:bodyPr vert="horz" lIns="91440" tIns="45720" rIns="91440" bIns="45720" rtlCol="0" anchor="t">
            <a:normAutofit/>
          </a:bodyPr>
          <a:lstStyle/>
          <a:p>
            <a:r>
              <a:rPr lang="es-ES" dirty="0">
                <a:latin typeface="DM Sans"/>
              </a:rPr>
              <a:t>Key </a:t>
            </a:r>
            <a:r>
              <a:rPr lang="es-ES" dirty="0" err="1">
                <a:latin typeface="DM Sans"/>
              </a:rPr>
              <a:t>message</a:t>
            </a:r>
            <a:endParaRPr lang="es-ES"/>
          </a:p>
        </p:txBody>
      </p:sp>
      <p:sp>
        <p:nvSpPr>
          <p:cNvPr id="5" name="Marcador de texto 4">
            <a:extLst>
              <a:ext uri="{FF2B5EF4-FFF2-40B4-BE49-F238E27FC236}">
                <a16:creationId xmlns:a16="http://schemas.microsoft.com/office/drawing/2014/main" id="{6A1EDFE8-5457-FC13-93D2-3EF4FC7E9067}"/>
              </a:ext>
            </a:extLst>
          </p:cNvPr>
          <p:cNvSpPr>
            <a:spLocks noGrp="1"/>
          </p:cNvSpPr>
          <p:nvPr>
            <p:ph type="body" sz="quarter" idx="11"/>
          </p:nvPr>
        </p:nvSpPr>
        <p:spPr/>
        <p:txBody>
          <a:bodyPr/>
          <a:lstStyle/>
          <a:p>
            <a:r>
              <a:rPr lang="sv-SE" dirty="0"/>
              <a:t>Pillar 2 – Digital Transformation and Digital Skills​</a:t>
            </a:r>
            <a:endParaRPr lang="es-ES" dirty="0"/>
          </a:p>
        </p:txBody>
      </p:sp>
      <p:sp>
        <p:nvSpPr>
          <p:cNvPr id="6" name="Rectángulo 5">
            <a:extLst>
              <a:ext uri="{FF2B5EF4-FFF2-40B4-BE49-F238E27FC236}">
                <a16:creationId xmlns:a16="http://schemas.microsoft.com/office/drawing/2014/main" id="{9EAAE9E3-AC8D-C21C-70E7-7380927C9638}"/>
              </a:ext>
            </a:extLst>
          </p:cNvPr>
          <p:cNvSpPr/>
          <p:nvPr/>
        </p:nvSpPr>
        <p:spPr>
          <a:xfrm>
            <a:off x="10919648" y="4220170"/>
            <a:ext cx="6888104" cy="923330"/>
          </a:xfrm>
          <a:prstGeom prst="rect">
            <a:avLst/>
          </a:prstGeom>
          <a:noFill/>
          <a:ln>
            <a:solidFill>
              <a:schemeClr val="accent4">
                <a:lumMod val="50000"/>
              </a:schemeClr>
            </a:solidFill>
          </a:ln>
          <a:effectLst>
            <a:glow rad="63500">
              <a:schemeClr val="accent4">
                <a:satMod val="175000"/>
                <a:alpha val="40000"/>
              </a:schemeClr>
            </a:glow>
          </a:effectLst>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5400" b="1" cap="none" spc="0" dirty="0" err="1">
                <a:ln/>
                <a:solidFill>
                  <a:schemeClr val="accent3"/>
                </a:solidFill>
                <a:effectLst/>
              </a:rPr>
              <a:t>Start</a:t>
            </a:r>
            <a:r>
              <a:rPr lang="es-ES" sz="5400" b="1" cap="none" spc="0" dirty="0">
                <a:ln/>
                <a:solidFill>
                  <a:schemeClr val="accent3"/>
                </a:solidFill>
                <a:effectLst/>
              </a:rPr>
              <a:t> </a:t>
            </a:r>
            <a:r>
              <a:rPr lang="es-ES" sz="5400" b="1" cap="none" spc="0" dirty="0" err="1">
                <a:ln/>
                <a:solidFill>
                  <a:schemeClr val="accent3"/>
                </a:solidFill>
                <a:effectLst/>
              </a:rPr>
              <a:t>small</a:t>
            </a:r>
            <a:r>
              <a:rPr lang="es-ES" sz="5400" b="1" cap="none" spc="0" dirty="0">
                <a:ln/>
                <a:solidFill>
                  <a:schemeClr val="accent3"/>
                </a:solidFill>
                <a:effectLst/>
              </a:rPr>
              <a:t>. </a:t>
            </a:r>
            <a:r>
              <a:rPr lang="es-ES" sz="5400" b="1" cap="none" spc="0" dirty="0" err="1">
                <a:ln/>
                <a:solidFill>
                  <a:schemeClr val="accent3"/>
                </a:solidFill>
                <a:effectLst/>
              </a:rPr>
              <a:t>Build</a:t>
            </a:r>
            <a:r>
              <a:rPr lang="es-ES" sz="5400" b="1" cap="none" spc="0" dirty="0">
                <a:ln/>
                <a:solidFill>
                  <a:schemeClr val="accent3"/>
                </a:solidFill>
                <a:effectLst/>
              </a:rPr>
              <a:t> </a:t>
            </a:r>
            <a:r>
              <a:rPr lang="es-ES" sz="5400" b="1" cap="none" spc="0" dirty="0" err="1">
                <a:ln/>
                <a:solidFill>
                  <a:schemeClr val="accent3"/>
                </a:solidFill>
                <a:effectLst/>
              </a:rPr>
              <a:t>smart</a:t>
            </a:r>
            <a:endParaRPr lang="es-ES" sz="5400" b="1" cap="none" spc="0" dirty="0">
              <a:ln/>
              <a:solidFill>
                <a:schemeClr val="accent3"/>
              </a:solidFill>
              <a:effectLst/>
            </a:endParaRPr>
          </a:p>
        </p:txBody>
      </p:sp>
    </p:spTree>
    <p:extLst>
      <p:ext uri="{BB962C8B-B14F-4D97-AF65-F5344CB8AC3E}">
        <p14:creationId xmlns:p14="http://schemas.microsoft.com/office/powerpoint/2010/main" val="41052157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4890E-B272-7C52-DB69-F6A0329ED226}"/>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B26BCA47-C605-2C82-46F2-C780FB3EB9EE}"/>
              </a:ext>
            </a:extLst>
          </p:cNvPr>
          <p:cNvSpPr>
            <a:spLocks noGrp="1"/>
          </p:cNvSpPr>
          <p:nvPr>
            <p:ph type="title"/>
          </p:nvPr>
        </p:nvSpPr>
        <p:spPr/>
        <p:txBody>
          <a:bodyPr/>
          <a:lstStyle/>
          <a:p>
            <a:r>
              <a:rPr lang="es-ES" dirty="0">
                <a:latin typeface="Now Bold"/>
              </a:rPr>
              <a:t>Digital </a:t>
            </a:r>
            <a:r>
              <a:rPr lang="es-ES" dirty="0" err="1">
                <a:latin typeface="Now Bold"/>
              </a:rPr>
              <a:t>Transformation</a:t>
            </a:r>
            <a:r>
              <a:rPr lang="es-ES" dirty="0">
                <a:latin typeface="Now Bold"/>
              </a:rPr>
              <a:t> in VET</a:t>
            </a:r>
            <a:endParaRPr lang="es-ES" dirty="0"/>
          </a:p>
        </p:txBody>
      </p:sp>
      <p:sp>
        <p:nvSpPr>
          <p:cNvPr id="3" name="Marcador de contenido 2">
            <a:extLst>
              <a:ext uri="{FF2B5EF4-FFF2-40B4-BE49-F238E27FC236}">
                <a16:creationId xmlns:a16="http://schemas.microsoft.com/office/drawing/2014/main" id="{089DE8FF-E626-DBE0-6C36-D396E279C5CB}"/>
              </a:ext>
            </a:extLst>
          </p:cNvPr>
          <p:cNvSpPr>
            <a:spLocks noGrp="1"/>
          </p:cNvSpPr>
          <p:nvPr>
            <p:ph idx="1"/>
          </p:nvPr>
        </p:nvSpPr>
        <p:spPr>
          <a:xfrm>
            <a:off x="685800" y="2781300"/>
            <a:ext cx="10123393" cy="6377782"/>
          </a:xfrm>
        </p:spPr>
        <p:txBody>
          <a:bodyPr vert="horz" lIns="91440" tIns="45720" rIns="91440" bIns="45720" rtlCol="0" anchor="t">
            <a:normAutofit/>
          </a:bodyPr>
          <a:lstStyle/>
          <a:p>
            <a:pPr>
              <a:spcBef>
                <a:spcPts val="2400"/>
              </a:spcBef>
              <a:spcAft>
                <a:spcPts val="2400"/>
              </a:spcAft>
            </a:pPr>
            <a:r>
              <a:rPr lang="es-ES" dirty="0" err="1">
                <a:latin typeface="DM Sans"/>
              </a:rPr>
              <a:t>What</a:t>
            </a:r>
            <a:r>
              <a:rPr lang="es-ES" dirty="0">
                <a:latin typeface="DM Sans"/>
              </a:rPr>
              <a:t> </a:t>
            </a:r>
            <a:r>
              <a:rPr lang="es-ES" dirty="0" err="1">
                <a:latin typeface="DM Sans"/>
              </a:rPr>
              <a:t>is</a:t>
            </a:r>
            <a:r>
              <a:rPr lang="es-ES" dirty="0">
                <a:latin typeface="DM Sans"/>
              </a:rPr>
              <a:t> </a:t>
            </a:r>
            <a:r>
              <a:rPr lang="es-ES" dirty="0" err="1">
                <a:latin typeface="DM Sans"/>
              </a:rPr>
              <a:t>your</a:t>
            </a:r>
            <a:r>
              <a:rPr lang="es-ES" dirty="0">
                <a:latin typeface="DM Sans"/>
              </a:rPr>
              <a:t> </a:t>
            </a:r>
            <a:r>
              <a:rPr lang="es-ES" dirty="0" err="1">
                <a:latin typeface="DM Sans"/>
              </a:rPr>
              <a:t>priority</a:t>
            </a:r>
            <a:r>
              <a:rPr lang="es-ES" dirty="0">
                <a:latin typeface="DM Sans"/>
              </a:rPr>
              <a:t> </a:t>
            </a:r>
            <a:r>
              <a:rPr lang="es-ES" dirty="0" err="1">
                <a:latin typeface="DM Sans"/>
              </a:rPr>
              <a:t>dimension</a:t>
            </a:r>
            <a:r>
              <a:rPr lang="es-ES" dirty="0">
                <a:latin typeface="DM Sans"/>
              </a:rPr>
              <a:t>?</a:t>
            </a:r>
            <a:endParaRPr lang="es-ES" dirty="0" err="1"/>
          </a:p>
          <a:p>
            <a:pPr>
              <a:spcBef>
                <a:spcPts val="2400"/>
              </a:spcBef>
              <a:spcAft>
                <a:spcPts val="2400"/>
              </a:spcAft>
            </a:pPr>
            <a:r>
              <a:rPr lang="es-ES" dirty="0" err="1">
                <a:latin typeface="DM Sans"/>
              </a:rPr>
              <a:t>What</a:t>
            </a:r>
            <a:r>
              <a:rPr lang="es-ES" dirty="0">
                <a:latin typeface="DM Sans"/>
              </a:rPr>
              <a:t> </a:t>
            </a:r>
            <a:r>
              <a:rPr lang="es-ES" dirty="0" err="1">
                <a:latin typeface="DM Sans"/>
              </a:rPr>
              <a:t>is</a:t>
            </a:r>
            <a:r>
              <a:rPr lang="es-ES" dirty="0">
                <a:latin typeface="DM Sans"/>
              </a:rPr>
              <a:t> ONE concrete </a:t>
            </a:r>
            <a:r>
              <a:rPr lang="es-ES" dirty="0" err="1">
                <a:latin typeface="DM Sans"/>
              </a:rPr>
              <a:t>action</a:t>
            </a:r>
            <a:r>
              <a:rPr lang="es-ES" dirty="0">
                <a:latin typeface="DM Sans"/>
              </a:rPr>
              <a:t>?</a:t>
            </a:r>
            <a:endParaRPr lang="es-ES" dirty="0"/>
          </a:p>
          <a:p>
            <a:pPr>
              <a:spcBef>
                <a:spcPts val="2400"/>
              </a:spcBef>
              <a:spcAft>
                <a:spcPts val="2400"/>
              </a:spcAft>
            </a:pPr>
            <a:r>
              <a:rPr lang="es-ES" dirty="0">
                <a:latin typeface="DM Sans"/>
              </a:rPr>
              <a:t>Who </a:t>
            </a:r>
            <a:r>
              <a:rPr lang="es-ES" dirty="0" err="1">
                <a:latin typeface="DM Sans"/>
              </a:rPr>
              <a:t>will</a:t>
            </a:r>
            <a:r>
              <a:rPr lang="es-ES" dirty="0">
                <a:latin typeface="DM Sans"/>
              </a:rPr>
              <a:t> be </a:t>
            </a:r>
            <a:r>
              <a:rPr lang="es-ES" dirty="0" err="1">
                <a:latin typeface="DM Sans"/>
              </a:rPr>
              <a:t>responsible</a:t>
            </a:r>
            <a:r>
              <a:rPr lang="es-ES" dirty="0">
                <a:latin typeface="DM Sans"/>
              </a:rPr>
              <a:t>?</a:t>
            </a:r>
            <a:endParaRPr lang="es-ES" dirty="0"/>
          </a:p>
          <a:p>
            <a:pPr marL="0" indent="0">
              <a:spcBef>
                <a:spcPts val="2400"/>
              </a:spcBef>
              <a:spcAft>
                <a:spcPts val="2400"/>
              </a:spcAft>
              <a:buNone/>
            </a:pPr>
            <a:endParaRPr lang="es-ES" dirty="0">
              <a:latin typeface="DM Sans"/>
            </a:endParaRPr>
          </a:p>
          <a:p>
            <a:pPr marL="0" indent="0">
              <a:spcBef>
                <a:spcPts val="2400"/>
              </a:spcBef>
              <a:spcAft>
                <a:spcPts val="2400"/>
              </a:spcAft>
              <a:buNone/>
            </a:pPr>
            <a:endParaRPr lang="es-ES" dirty="0"/>
          </a:p>
        </p:txBody>
      </p:sp>
      <p:sp>
        <p:nvSpPr>
          <p:cNvPr id="4" name="Marcador de texto 3">
            <a:extLst>
              <a:ext uri="{FF2B5EF4-FFF2-40B4-BE49-F238E27FC236}">
                <a16:creationId xmlns:a16="http://schemas.microsoft.com/office/drawing/2014/main" id="{324C8C55-015B-091A-FA0A-99C3BC4CD50D}"/>
              </a:ext>
            </a:extLst>
          </p:cNvPr>
          <p:cNvSpPr>
            <a:spLocks noGrp="1"/>
          </p:cNvSpPr>
          <p:nvPr>
            <p:ph type="body" sz="quarter" idx="10"/>
          </p:nvPr>
        </p:nvSpPr>
        <p:spPr>
          <a:xfrm>
            <a:off x="21771" y="1943100"/>
            <a:ext cx="10435769" cy="605971"/>
          </a:xfrm>
        </p:spPr>
        <p:txBody>
          <a:bodyPr vert="horz" lIns="91440" tIns="45720" rIns="91440" bIns="45720" rtlCol="0" anchor="t">
            <a:normAutofit/>
          </a:bodyPr>
          <a:lstStyle/>
          <a:p>
            <a:r>
              <a:rPr lang="es-ES" dirty="0" err="1">
                <a:latin typeface="DM Sans"/>
              </a:rPr>
              <a:t>Your</a:t>
            </a:r>
            <a:r>
              <a:rPr lang="es-ES" dirty="0">
                <a:latin typeface="DM Sans"/>
              </a:rPr>
              <a:t> </a:t>
            </a:r>
            <a:r>
              <a:rPr lang="es-ES" dirty="0" err="1">
                <a:latin typeface="DM Sans"/>
              </a:rPr>
              <a:t>next</a:t>
            </a:r>
            <a:r>
              <a:rPr lang="es-ES" dirty="0">
                <a:latin typeface="DM Sans"/>
              </a:rPr>
              <a:t> step</a:t>
            </a:r>
            <a:endParaRPr lang="es-ES" dirty="0"/>
          </a:p>
        </p:txBody>
      </p:sp>
      <p:sp>
        <p:nvSpPr>
          <p:cNvPr id="5" name="Marcador de texto 4">
            <a:extLst>
              <a:ext uri="{FF2B5EF4-FFF2-40B4-BE49-F238E27FC236}">
                <a16:creationId xmlns:a16="http://schemas.microsoft.com/office/drawing/2014/main" id="{0345BA42-B9ED-AD9F-3A7E-6FE83DD114E9}"/>
              </a:ext>
            </a:extLst>
          </p:cNvPr>
          <p:cNvSpPr>
            <a:spLocks noGrp="1"/>
          </p:cNvSpPr>
          <p:nvPr>
            <p:ph type="body" sz="quarter" idx="11"/>
          </p:nvPr>
        </p:nvSpPr>
        <p:spPr/>
        <p:txBody>
          <a:bodyPr/>
          <a:lstStyle/>
          <a:p>
            <a:r>
              <a:rPr lang="sv-SE" dirty="0"/>
              <a:t>Pillar 2 – Digital Transformation and Digital Skills​</a:t>
            </a:r>
            <a:endParaRPr lang="es-ES" dirty="0"/>
          </a:p>
        </p:txBody>
      </p:sp>
      <p:pic>
        <p:nvPicPr>
          <p:cNvPr id="7" name="Imagen 6">
            <a:extLst>
              <a:ext uri="{FF2B5EF4-FFF2-40B4-BE49-F238E27FC236}">
                <a16:creationId xmlns:a16="http://schemas.microsoft.com/office/drawing/2014/main" id="{3AA3DB22-512C-F130-4BCC-01D6D650056D}"/>
              </a:ext>
            </a:extLst>
          </p:cNvPr>
          <p:cNvPicPr>
            <a:picLocks noChangeAspect="1"/>
          </p:cNvPicPr>
          <p:nvPr/>
        </p:nvPicPr>
        <p:blipFill>
          <a:blip r:embed="rId3"/>
          <a:stretch>
            <a:fillRect/>
          </a:stretch>
        </p:blipFill>
        <p:spPr>
          <a:xfrm>
            <a:off x="9982200" y="2860356"/>
            <a:ext cx="5993856" cy="3991908"/>
          </a:xfrm>
          <a:prstGeom prst="rect">
            <a:avLst/>
          </a:prstGeom>
        </p:spPr>
      </p:pic>
      <p:sp>
        <p:nvSpPr>
          <p:cNvPr id="6" name="Rectángulo 5">
            <a:extLst>
              <a:ext uri="{FF2B5EF4-FFF2-40B4-BE49-F238E27FC236}">
                <a16:creationId xmlns:a16="http://schemas.microsoft.com/office/drawing/2014/main" id="{80BC2193-5EA0-8A37-89CC-6BA4656A8D68}"/>
              </a:ext>
            </a:extLst>
          </p:cNvPr>
          <p:cNvSpPr/>
          <p:nvPr/>
        </p:nvSpPr>
        <p:spPr>
          <a:xfrm>
            <a:off x="2351667" y="7571699"/>
            <a:ext cx="9073253" cy="707886"/>
          </a:xfrm>
          <a:prstGeom prst="rect">
            <a:avLst/>
          </a:prstGeom>
          <a:noFill/>
          <a:ln>
            <a:solidFill>
              <a:schemeClr val="accent4">
                <a:lumMod val="50000"/>
              </a:schemeClr>
            </a:solidFill>
          </a:ln>
          <a:effectLst>
            <a:glow rad="63500">
              <a:schemeClr val="accent4">
                <a:satMod val="175000"/>
                <a:alpha val="40000"/>
              </a:schemeClr>
            </a:glow>
          </a:effectLst>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4000" b="1" cap="none" spc="0" dirty="0">
                <a:ln/>
                <a:solidFill>
                  <a:schemeClr val="accent3"/>
                </a:solidFill>
                <a:effectLst/>
              </a:rPr>
              <a:t>Be </a:t>
            </a:r>
            <a:r>
              <a:rPr lang="es-ES" sz="4000" b="1" cap="none" spc="0" dirty="0" err="1">
                <a:ln/>
                <a:solidFill>
                  <a:schemeClr val="accent3"/>
                </a:solidFill>
                <a:effectLst/>
              </a:rPr>
              <a:t>realistic</a:t>
            </a:r>
            <a:r>
              <a:rPr lang="es-ES" sz="4000" b="1" cap="none" spc="0" dirty="0">
                <a:ln/>
                <a:solidFill>
                  <a:schemeClr val="accent3"/>
                </a:solidFill>
                <a:effectLst/>
              </a:rPr>
              <a:t> – </a:t>
            </a:r>
            <a:r>
              <a:rPr lang="es-ES" sz="4000" b="1" cap="none" spc="0" dirty="0" err="1">
                <a:ln/>
                <a:solidFill>
                  <a:schemeClr val="accent3"/>
                </a:solidFill>
                <a:effectLst/>
              </a:rPr>
              <a:t>one</a:t>
            </a:r>
            <a:r>
              <a:rPr lang="es-ES" sz="4000" b="1" cap="none" spc="0" dirty="0">
                <a:ln/>
                <a:solidFill>
                  <a:schemeClr val="accent3"/>
                </a:solidFill>
                <a:effectLst/>
              </a:rPr>
              <a:t> </a:t>
            </a:r>
            <a:r>
              <a:rPr lang="es-ES" sz="4000" b="1" cap="none" spc="0" dirty="0" err="1">
                <a:ln/>
                <a:solidFill>
                  <a:schemeClr val="accent3"/>
                </a:solidFill>
                <a:effectLst/>
              </a:rPr>
              <a:t>action</a:t>
            </a:r>
            <a:r>
              <a:rPr lang="es-ES" sz="4000" b="1" cap="none" spc="0" dirty="0">
                <a:ln/>
                <a:solidFill>
                  <a:schemeClr val="accent3"/>
                </a:solidFill>
                <a:effectLst/>
              </a:rPr>
              <a:t> </a:t>
            </a:r>
            <a:r>
              <a:rPr lang="es-ES" sz="4000" b="1" cap="none" spc="0" dirty="0" err="1">
                <a:ln/>
                <a:solidFill>
                  <a:schemeClr val="accent3"/>
                </a:solidFill>
                <a:effectLst/>
              </a:rPr>
              <a:t>is</a:t>
            </a:r>
            <a:r>
              <a:rPr lang="es-ES" sz="4000" b="1" cap="none" spc="0" dirty="0">
                <a:ln/>
                <a:solidFill>
                  <a:schemeClr val="accent3"/>
                </a:solidFill>
                <a:effectLst/>
              </a:rPr>
              <a:t> </a:t>
            </a:r>
            <a:r>
              <a:rPr lang="es-ES" sz="4000" b="1" cap="none" spc="0" dirty="0" err="1">
                <a:ln/>
                <a:solidFill>
                  <a:schemeClr val="accent3"/>
                </a:solidFill>
                <a:effectLst/>
              </a:rPr>
              <a:t>enough</a:t>
            </a:r>
            <a:r>
              <a:rPr lang="es-ES" sz="4000" b="1" cap="none" spc="0" dirty="0">
                <a:ln/>
                <a:solidFill>
                  <a:schemeClr val="accent3"/>
                </a:solidFill>
                <a:effectLst/>
              </a:rPr>
              <a:t> to </a:t>
            </a:r>
            <a:r>
              <a:rPr lang="es-ES" sz="4000" b="1" cap="none" spc="0" dirty="0" err="1">
                <a:ln/>
                <a:solidFill>
                  <a:schemeClr val="accent3"/>
                </a:solidFill>
                <a:effectLst/>
              </a:rPr>
              <a:t>start</a:t>
            </a:r>
            <a:endParaRPr lang="es-ES" sz="4000" b="1" cap="none" spc="0" dirty="0">
              <a:ln/>
              <a:solidFill>
                <a:schemeClr val="accent3"/>
              </a:solidFill>
              <a:effectLst/>
            </a:endParaRPr>
          </a:p>
        </p:txBody>
      </p:sp>
    </p:spTree>
    <p:extLst>
      <p:ext uri="{BB962C8B-B14F-4D97-AF65-F5344CB8AC3E}">
        <p14:creationId xmlns:p14="http://schemas.microsoft.com/office/powerpoint/2010/main" val="37555130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28AF6D-6F29-13E7-0452-862AD0BA58C2}"/>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5683EF50-7EF7-F277-5650-A6D78A28719A}"/>
              </a:ext>
            </a:extLst>
          </p:cNvPr>
          <p:cNvSpPr>
            <a:spLocks noGrp="1"/>
          </p:cNvSpPr>
          <p:nvPr>
            <p:ph type="title"/>
          </p:nvPr>
        </p:nvSpPr>
        <p:spPr/>
        <p:txBody>
          <a:bodyPr lIns="91440" tIns="45720" rIns="91440" bIns="45720" anchor="ctr" anchorCtr="0"/>
          <a:lstStyle/>
          <a:p>
            <a:r>
              <a:rPr lang="es-ES" dirty="0">
                <a:latin typeface="Now Bold"/>
              </a:rPr>
              <a:t>Pillar 2 – Digital </a:t>
            </a:r>
            <a:r>
              <a:rPr lang="es-ES" dirty="0" err="1">
                <a:latin typeface="Now Bold"/>
              </a:rPr>
              <a:t>Transformation</a:t>
            </a:r>
            <a:r>
              <a:rPr lang="es-ES" dirty="0">
                <a:latin typeface="Now Bold"/>
              </a:rPr>
              <a:t> and Digital </a:t>
            </a:r>
            <a:r>
              <a:rPr lang="es-ES" dirty="0" err="1">
                <a:latin typeface="Now Bold"/>
              </a:rPr>
              <a:t>Skills</a:t>
            </a:r>
            <a:endParaRPr lang="es-ES" dirty="0" err="1"/>
          </a:p>
        </p:txBody>
      </p:sp>
      <p:sp>
        <p:nvSpPr>
          <p:cNvPr id="4" name="Marcador de texto 2">
            <a:extLst>
              <a:ext uri="{FF2B5EF4-FFF2-40B4-BE49-F238E27FC236}">
                <a16:creationId xmlns:a16="http://schemas.microsoft.com/office/drawing/2014/main" id="{4C398FBA-C429-63C2-88F6-1E65C0A3F87C}"/>
              </a:ext>
            </a:extLst>
          </p:cNvPr>
          <p:cNvSpPr txBox="1">
            <a:spLocks/>
          </p:cNvSpPr>
          <p:nvPr/>
        </p:nvSpPr>
        <p:spPr>
          <a:xfrm>
            <a:off x="0" y="9521687"/>
            <a:ext cx="10515600" cy="533400"/>
          </a:xfrm>
          <a:prstGeom prst="rect">
            <a:avLst/>
          </a:prstGeom>
        </p:spPr>
        <p:txBody>
          <a:bodyPr/>
          <a:lstStyle>
            <a:lvl1pPr marL="228600" indent="-228600" algn="ctr" defTabSz="914400" rtl="0" eaLnBrk="1" latinLnBrk="0" hangingPunct="1">
              <a:lnSpc>
                <a:spcPct val="90000"/>
              </a:lnSpc>
              <a:spcBef>
                <a:spcPts val="1000"/>
              </a:spcBef>
              <a:buFont typeface="Arial" panose="020B0604020202020204" pitchFamily="34" charset="0"/>
              <a:buNone/>
              <a:defRPr sz="2000" kern="1200">
                <a:solidFill>
                  <a:srgbClr val="042D60"/>
                </a:solidFill>
                <a:latin typeface="DM Sans"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just"/>
            <a:r>
              <a:rPr lang="es-ES" sz="1400"/>
              <a:t>Funded by the European Union. Views and opinions expressed are however those of the author(s) only and do not necessarily reflect those of the European Union or the Autónomo Servicio Español para la Internacionalización de la Educación (SEPIE). Neither the European Union nor SEPIE can be held responsible for them.</a:t>
            </a:r>
            <a:endParaRPr lang="es-ES" sz="1400" dirty="0"/>
          </a:p>
        </p:txBody>
      </p:sp>
    </p:spTree>
    <p:extLst>
      <p:ext uri="{BB962C8B-B14F-4D97-AF65-F5344CB8AC3E}">
        <p14:creationId xmlns:p14="http://schemas.microsoft.com/office/powerpoint/2010/main" val="3689693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E92C276-3DF6-3272-7E7D-1180B3C57A10}"/>
              </a:ext>
            </a:extLst>
          </p:cNvPr>
          <p:cNvSpPr>
            <a:spLocks noGrp="1"/>
          </p:cNvSpPr>
          <p:nvPr>
            <p:ph type="title"/>
          </p:nvPr>
        </p:nvSpPr>
        <p:spPr/>
        <p:txBody>
          <a:bodyPr/>
          <a:lstStyle/>
          <a:p>
            <a:r>
              <a:rPr lang="es-ES" dirty="0">
                <a:latin typeface="Now Bold"/>
              </a:rPr>
              <a:t>Digital </a:t>
            </a:r>
            <a:r>
              <a:rPr lang="es-ES" dirty="0" err="1">
                <a:latin typeface="Now Bold"/>
              </a:rPr>
              <a:t>Transformation</a:t>
            </a:r>
            <a:r>
              <a:rPr lang="es-ES" dirty="0">
                <a:latin typeface="Now Bold"/>
              </a:rPr>
              <a:t> in VET</a:t>
            </a:r>
            <a:endParaRPr lang="es-ES" dirty="0"/>
          </a:p>
        </p:txBody>
      </p:sp>
      <p:sp>
        <p:nvSpPr>
          <p:cNvPr id="3" name="Marcador de contenido 2">
            <a:extLst>
              <a:ext uri="{FF2B5EF4-FFF2-40B4-BE49-F238E27FC236}">
                <a16:creationId xmlns:a16="http://schemas.microsoft.com/office/drawing/2014/main" id="{A3C26AD1-E228-889A-0F86-2E53B8889A96}"/>
              </a:ext>
            </a:extLst>
          </p:cNvPr>
          <p:cNvSpPr>
            <a:spLocks noGrp="1"/>
          </p:cNvSpPr>
          <p:nvPr>
            <p:ph idx="1"/>
          </p:nvPr>
        </p:nvSpPr>
        <p:spPr/>
        <p:txBody>
          <a:bodyPr vert="horz" lIns="91440" tIns="45720" rIns="91440" bIns="45720" rtlCol="0" anchor="t">
            <a:normAutofit/>
          </a:bodyPr>
          <a:lstStyle/>
          <a:p>
            <a:pPr>
              <a:spcBef>
                <a:spcPts val="1400"/>
              </a:spcBef>
              <a:spcAft>
                <a:spcPts val="1200"/>
              </a:spcAft>
            </a:pPr>
            <a:r>
              <a:rPr lang="es-ES" dirty="0" err="1">
                <a:latin typeface="DM Sans"/>
              </a:rPr>
              <a:t>How</a:t>
            </a:r>
            <a:r>
              <a:rPr lang="es-ES" dirty="0">
                <a:latin typeface="DM Sans"/>
              </a:rPr>
              <a:t> </a:t>
            </a:r>
            <a:r>
              <a:rPr lang="es-ES" dirty="0" err="1">
                <a:latin typeface="DM Sans"/>
              </a:rPr>
              <a:t>institutions</a:t>
            </a:r>
            <a:r>
              <a:rPr lang="es-ES" dirty="0">
                <a:latin typeface="DM Sans"/>
              </a:rPr>
              <a:t> </a:t>
            </a:r>
            <a:r>
              <a:rPr lang="es-ES" dirty="0" err="1">
                <a:latin typeface="DM Sans"/>
              </a:rPr>
              <a:t>change</a:t>
            </a:r>
            <a:endParaRPr lang="es-ES" dirty="0"/>
          </a:p>
          <a:p>
            <a:pPr>
              <a:spcBef>
                <a:spcPts val="1400"/>
              </a:spcBef>
              <a:spcAft>
                <a:spcPts val="1200"/>
              </a:spcAft>
            </a:pPr>
            <a:r>
              <a:rPr lang="es-ES" dirty="0" err="1">
                <a:latin typeface="DM Sans"/>
              </a:rPr>
              <a:t>How</a:t>
            </a:r>
            <a:r>
              <a:rPr lang="es-ES" dirty="0">
                <a:latin typeface="DM Sans"/>
              </a:rPr>
              <a:t> training </a:t>
            </a:r>
            <a:r>
              <a:rPr lang="es-ES" dirty="0" err="1">
                <a:latin typeface="DM Sans"/>
              </a:rPr>
              <a:t>evolves</a:t>
            </a:r>
            <a:endParaRPr lang="es-ES" dirty="0">
              <a:latin typeface="DM Sans"/>
            </a:endParaRPr>
          </a:p>
          <a:p>
            <a:pPr>
              <a:spcBef>
                <a:spcPts val="1400"/>
              </a:spcBef>
              <a:spcAft>
                <a:spcPts val="1200"/>
              </a:spcAft>
            </a:pPr>
            <a:r>
              <a:rPr lang="es-ES" dirty="0" err="1">
                <a:latin typeface="DM Sans"/>
              </a:rPr>
              <a:t>How</a:t>
            </a:r>
            <a:r>
              <a:rPr lang="es-ES" dirty="0">
                <a:latin typeface="DM Sans"/>
              </a:rPr>
              <a:t> </a:t>
            </a:r>
            <a:r>
              <a:rPr lang="es-ES" dirty="0" err="1">
                <a:latin typeface="DM Sans"/>
              </a:rPr>
              <a:t>learners</a:t>
            </a:r>
            <a:r>
              <a:rPr lang="es-ES" dirty="0">
                <a:latin typeface="DM Sans"/>
              </a:rPr>
              <a:t> are </a:t>
            </a:r>
            <a:r>
              <a:rPr lang="es-ES" dirty="0" err="1">
                <a:latin typeface="DM Sans"/>
              </a:rPr>
              <a:t>prepared</a:t>
            </a:r>
            <a:r>
              <a:rPr lang="es-ES" dirty="0">
                <a:latin typeface="DM Sans"/>
              </a:rPr>
              <a:t> </a:t>
            </a:r>
            <a:r>
              <a:rPr lang="es-ES" dirty="0" err="1">
                <a:latin typeface="DM Sans"/>
              </a:rPr>
              <a:t>for</a:t>
            </a:r>
            <a:r>
              <a:rPr lang="es-ES" dirty="0">
                <a:latin typeface="DM Sans"/>
              </a:rPr>
              <a:t> </a:t>
            </a:r>
            <a:r>
              <a:rPr lang="es-ES" dirty="0" err="1">
                <a:latin typeface="DM Sans"/>
              </a:rPr>
              <a:t>emerging</a:t>
            </a:r>
            <a:r>
              <a:rPr lang="es-ES" dirty="0">
                <a:latin typeface="DM Sans"/>
              </a:rPr>
              <a:t> </a:t>
            </a:r>
            <a:r>
              <a:rPr lang="es-ES" dirty="0" err="1">
                <a:latin typeface="DM Sans"/>
              </a:rPr>
              <a:t>labour-market</a:t>
            </a:r>
            <a:r>
              <a:rPr lang="es-ES" dirty="0">
                <a:latin typeface="DM Sans"/>
              </a:rPr>
              <a:t> </a:t>
            </a:r>
            <a:r>
              <a:rPr lang="es-ES" dirty="0" err="1">
                <a:latin typeface="DM Sans"/>
              </a:rPr>
              <a:t>needs</a:t>
            </a:r>
            <a:endParaRPr lang="es-ES" dirty="0" err="1"/>
          </a:p>
        </p:txBody>
      </p:sp>
      <p:sp>
        <p:nvSpPr>
          <p:cNvPr id="4" name="Marcador de texto 3">
            <a:extLst>
              <a:ext uri="{FF2B5EF4-FFF2-40B4-BE49-F238E27FC236}">
                <a16:creationId xmlns:a16="http://schemas.microsoft.com/office/drawing/2014/main" id="{7959D6F6-020E-F624-7C5C-FCE783E20F5F}"/>
              </a:ext>
            </a:extLst>
          </p:cNvPr>
          <p:cNvSpPr>
            <a:spLocks noGrp="1"/>
          </p:cNvSpPr>
          <p:nvPr>
            <p:ph type="body" sz="quarter" idx="10"/>
          </p:nvPr>
        </p:nvSpPr>
        <p:spPr/>
        <p:txBody>
          <a:bodyPr vert="horz" lIns="91440" tIns="45720" rIns="91440" bIns="45720" rtlCol="0" anchor="t">
            <a:normAutofit/>
          </a:bodyPr>
          <a:lstStyle/>
          <a:p>
            <a:r>
              <a:rPr lang="es-ES" dirty="0" err="1">
                <a:latin typeface="DM Sans"/>
              </a:rPr>
              <a:t>From</a:t>
            </a:r>
            <a:r>
              <a:rPr lang="es-ES" dirty="0">
                <a:latin typeface="DM Sans"/>
              </a:rPr>
              <a:t> Tools </a:t>
            </a:r>
            <a:r>
              <a:rPr lang="es-ES" dirty="0" err="1">
                <a:latin typeface="DM Sans"/>
              </a:rPr>
              <a:t>to</a:t>
            </a:r>
            <a:r>
              <a:rPr lang="es-ES" dirty="0">
                <a:latin typeface="DM Sans"/>
              </a:rPr>
              <a:t> </a:t>
            </a:r>
            <a:r>
              <a:rPr lang="es-ES" dirty="0" err="1">
                <a:latin typeface="DM Sans"/>
              </a:rPr>
              <a:t>Institutional</a:t>
            </a:r>
            <a:r>
              <a:rPr lang="es-ES" dirty="0">
                <a:latin typeface="DM Sans"/>
              </a:rPr>
              <a:t> Change</a:t>
            </a:r>
            <a:endParaRPr lang="es-ES" dirty="0"/>
          </a:p>
        </p:txBody>
      </p:sp>
      <p:sp>
        <p:nvSpPr>
          <p:cNvPr id="6" name="Marcador de texto 5">
            <a:extLst>
              <a:ext uri="{FF2B5EF4-FFF2-40B4-BE49-F238E27FC236}">
                <a16:creationId xmlns:a16="http://schemas.microsoft.com/office/drawing/2014/main" id="{772911E7-C536-E2D8-DC39-B35EA8A1CA61}"/>
              </a:ext>
            </a:extLst>
          </p:cNvPr>
          <p:cNvSpPr>
            <a:spLocks noGrp="1"/>
          </p:cNvSpPr>
          <p:nvPr>
            <p:ph type="body" sz="quarter" idx="11"/>
          </p:nvPr>
        </p:nvSpPr>
        <p:spPr/>
        <p:txBody>
          <a:bodyPr/>
          <a:lstStyle/>
          <a:p>
            <a:r>
              <a:rPr lang="sv-SE" dirty="0"/>
              <a:t>Pillar 2 – Digital Transformation and Digital Skills​</a:t>
            </a:r>
            <a:endParaRPr lang="es-ES" dirty="0"/>
          </a:p>
        </p:txBody>
      </p:sp>
      <p:pic>
        <p:nvPicPr>
          <p:cNvPr id="7" name="Imagen 6">
            <a:extLst>
              <a:ext uri="{FF2B5EF4-FFF2-40B4-BE49-F238E27FC236}">
                <a16:creationId xmlns:a16="http://schemas.microsoft.com/office/drawing/2014/main" id="{65D64949-AB1B-23DF-0055-F70FDB0B2D94}"/>
              </a:ext>
            </a:extLst>
          </p:cNvPr>
          <p:cNvPicPr>
            <a:picLocks noChangeAspect="1"/>
          </p:cNvPicPr>
          <p:nvPr/>
        </p:nvPicPr>
        <p:blipFill>
          <a:blip r:embed="rId3"/>
          <a:stretch>
            <a:fillRect/>
          </a:stretch>
        </p:blipFill>
        <p:spPr>
          <a:xfrm>
            <a:off x="10896600" y="2392870"/>
            <a:ext cx="3886200" cy="5829300"/>
          </a:xfrm>
          <a:prstGeom prst="rect">
            <a:avLst/>
          </a:prstGeom>
        </p:spPr>
      </p:pic>
    </p:spTree>
    <p:extLst>
      <p:ext uri="{BB962C8B-B14F-4D97-AF65-F5344CB8AC3E}">
        <p14:creationId xmlns:p14="http://schemas.microsoft.com/office/powerpoint/2010/main" val="22551509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D955A6-043A-D146-5854-1E4C4AE47627}"/>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12493EBA-FE5F-37D8-9A8D-275AF7C06FCC}"/>
              </a:ext>
            </a:extLst>
          </p:cNvPr>
          <p:cNvSpPr>
            <a:spLocks noGrp="1"/>
          </p:cNvSpPr>
          <p:nvPr>
            <p:ph type="title"/>
          </p:nvPr>
        </p:nvSpPr>
        <p:spPr/>
        <p:txBody>
          <a:bodyPr/>
          <a:lstStyle/>
          <a:p>
            <a:r>
              <a:rPr lang="es-ES" dirty="0">
                <a:latin typeface="Now Bold"/>
              </a:rPr>
              <a:t>Digital </a:t>
            </a:r>
            <a:r>
              <a:rPr lang="es-ES" dirty="0" err="1">
                <a:latin typeface="Now Bold"/>
              </a:rPr>
              <a:t>Transformation</a:t>
            </a:r>
            <a:r>
              <a:rPr lang="es-ES" dirty="0">
                <a:latin typeface="Now Bold"/>
              </a:rPr>
              <a:t> in VET</a:t>
            </a:r>
            <a:endParaRPr lang="es-ES" dirty="0"/>
          </a:p>
        </p:txBody>
      </p:sp>
      <p:sp>
        <p:nvSpPr>
          <p:cNvPr id="3" name="Marcador de contenido 2">
            <a:extLst>
              <a:ext uri="{FF2B5EF4-FFF2-40B4-BE49-F238E27FC236}">
                <a16:creationId xmlns:a16="http://schemas.microsoft.com/office/drawing/2014/main" id="{B51048CD-E952-04A7-A7B6-DBAE326A022A}"/>
              </a:ext>
            </a:extLst>
          </p:cNvPr>
          <p:cNvSpPr>
            <a:spLocks noGrp="1"/>
          </p:cNvSpPr>
          <p:nvPr>
            <p:ph idx="1"/>
          </p:nvPr>
        </p:nvSpPr>
        <p:spPr/>
        <p:txBody>
          <a:bodyPr vert="horz" lIns="91440" tIns="45720" rIns="91440" bIns="45720" rtlCol="0" anchor="t">
            <a:normAutofit/>
          </a:bodyPr>
          <a:lstStyle/>
          <a:p>
            <a:pPr>
              <a:spcAft>
                <a:spcPts val="1200"/>
              </a:spcAft>
            </a:pPr>
            <a:r>
              <a:rPr lang="es-ES" dirty="0" err="1">
                <a:latin typeface="DM Sans"/>
              </a:rPr>
              <a:t>What</a:t>
            </a:r>
            <a:r>
              <a:rPr lang="es-ES" dirty="0">
                <a:latin typeface="DM Sans"/>
              </a:rPr>
              <a:t> </a:t>
            </a:r>
            <a:r>
              <a:rPr lang="es-ES" dirty="0" err="1">
                <a:latin typeface="DM Sans"/>
              </a:rPr>
              <a:t>surprised</a:t>
            </a:r>
            <a:r>
              <a:rPr lang="es-ES" dirty="0">
                <a:latin typeface="DM Sans"/>
              </a:rPr>
              <a:t> </a:t>
            </a:r>
            <a:r>
              <a:rPr lang="es-ES" dirty="0" err="1">
                <a:latin typeface="DM Sans"/>
              </a:rPr>
              <a:t>you</a:t>
            </a:r>
            <a:r>
              <a:rPr lang="es-ES" dirty="0">
                <a:latin typeface="DM Sans"/>
              </a:rPr>
              <a:t> in </a:t>
            </a:r>
            <a:r>
              <a:rPr lang="es-ES" dirty="0" err="1">
                <a:latin typeface="DM Sans"/>
              </a:rPr>
              <a:t>your</a:t>
            </a:r>
            <a:r>
              <a:rPr lang="es-ES" dirty="0">
                <a:latin typeface="DM Sans"/>
              </a:rPr>
              <a:t> </a:t>
            </a:r>
            <a:r>
              <a:rPr lang="es-ES" dirty="0" err="1">
                <a:latin typeface="DM Sans"/>
              </a:rPr>
              <a:t>results</a:t>
            </a:r>
            <a:r>
              <a:rPr lang="es-ES" dirty="0">
                <a:latin typeface="DM Sans"/>
              </a:rPr>
              <a:t>?</a:t>
            </a:r>
            <a:endParaRPr lang="es-ES" dirty="0"/>
          </a:p>
          <a:p>
            <a:pPr>
              <a:spcAft>
                <a:spcPts val="1200"/>
              </a:spcAft>
            </a:pPr>
            <a:r>
              <a:rPr lang="es-ES" dirty="0" err="1">
                <a:latin typeface="DM Sans"/>
              </a:rPr>
              <a:t>What</a:t>
            </a:r>
            <a:r>
              <a:rPr lang="es-ES" dirty="0">
                <a:latin typeface="DM Sans"/>
              </a:rPr>
              <a:t> </a:t>
            </a:r>
            <a:r>
              <a:rPr lang="es-ES" dirty="0" err="1">
                <a:latin typeface="DM Sans"/>
              </a:rPr>
              <a:t>confirmed</a:t>
            </a:r>
            <a:r>
              <a:rPr lang="es-ES" dirty="0">
                <a:latin typeface="DM Sans"/>
              </a:rPr>
              <a:t> </a:t>
            </a:r>
            <a:r>
              <a:rPr lang="es-ES" dirty="0" err="1">
                <a:latin typeface="DM Sans"/>
              </a:rPr>
              <a:t>your</a:t>
            </a:r>
            <a:r>
              <a:rPr lang="es-ES" dirty="0">
                <a:latin typeface="DM Sans"/>
              </a:rPr>
              <a:t> </a:t>
            </a:r>
            <a:r>
              <a:rPr lang="es-ES" dirty="0" err="1">
                <a:latin typeface="DM Sans"/>
              </a:rPr>
              <a:t>expectations</a:t>
            </a:r>
            <a:r>
              <a:rPr lang="es-ES" dirty="0">
                <a:latin typeface="DM Sans"/>
              </a:rPr>
              <a:t>?</a:t>
            </a:r>
            <a:endParaRPr lang="es-ES" dirty="0"/>
          </a:p>
          <a:p>
            <a:pPr>
              <a:spcAft>
                <a:spcPts val="1200"/>
              </a:spcAft>
            </a:pPr>
            <a:r>
              <a:rPr lang="es-ES" dirty="0" err="1">
                <a:latin typeface="DM Sans"/>
              </a:rPr>
              <a:t>Where</a:t>
            </a:r>
            <a:r>
              <a:rPr lang="es-ES" dirty="0">
                <a:latin typeface="DM Sans"/>
              </a:rPr>
              <a:t> are </a:t>
            </a:r>
            <a:r>
              <a:rPr lang="es-ES" dirty="0" err="1">
                <a:latin typeface="DM Sans"/>
              </a:rPr>
              <a:t>your</a:t>
            </a:r>
            <a:r>
              <a:rPr lang="es-ES" dirty="0">
                <a:latin typeface="DM Sans"/>
              </a:rPr>
              <a:t> </a:t>
            </a:r>
            <a:r>
              <a:rPr lang="es-ES" dirty="0" err="1">
                <a:latin typeface="DM Sans"/>
              </a:rPr>
              <a:t>weakest</a:t>
            </a:r>
            <a:r>
              <a:rPr lang="es-ES" dirty="0">
                <a:latin typeface="DM Sans"/>
              </a:rPr>
              <a:t> </a:t>
            </a:r>
            <a:r>
              <a:rPr lang="es-ES" dirty="0" err="1">
                <a:latin typeface="DM Sans"/>
              </a:rPr>
              <a:t>areas</a:t>
            </a:r>
            <a:r>
              <a:rPr lang="es-ES" dirty="0">
                <a:latin typeface="DM Sans"/>
              </a:rPr>
              <a:t>?</a:t>
            </a:r>
            <a:endParaRPr lang="es-ES" dirty="0"/>
          </a:p>
        </p:txBody>
      </p:sp>
      <p:sp>
        <p:nvSpPr>
          <p:cNvPr id="4" name="Marcador de texto 3">
            <a:extLst>
              <a:ext uri="{FF2B5EF4-FFF2-40B4-BE49-F238E27FC236}">
                <a16:creationId xmlns:a16="http://schemas.microsoft.com/office/drawing/2014/main" id="{080651A7-95F3-0267-BC08-3246CDBA45C1}"/>
              </a:ext>
            </a:extLst>
          </p:cNvPr>
          <p:cNvSpPr>
            <a:spLocks noGrp="1"/>
          </p:cNvSpPr>
          <p:nvPr>
            <p:ph type="body" sz="quarter" idx="10"/>
          </p:nvPr>
        </p:nvSpPr>
        <p:spPr>
          <a:xfrm>
            <a:off x="21771" y="1943100"/>
            <a:ext cx="10435769" cy="605971"/>
          </a:xfrm>
        </p:spPr>
        <p:txBody>
          <a:bodyPr vert="horz" lIns="91440" tIns="45720" rIns="91440" bIns="45720" rtlCol="0" anchor="t">
            <a:normAutofit/>
          </a:bodyPr>
          <a:lstStyle/>
          <a:p>
            <a:r>
              <a:rPr lang="es-ES" dirty="0" err="1">
                <a:latin typeface="DM Sans"/>
              </a:rPr>
              <a:t>Your</a:t>
            </a:r>
            <a:r>
              <a:rPr lang="es-ES" dirty="0">
                <a:latin typeface="DM Sans"/>
              </a:rPr>
              <a:t> </a:t>
            </a:r>
            <a:r>
              <a:rPr lang="es-ES" dirty="0" err="1">
                <a:latin typeface="DM Sans"/>
              </a:rPr>
              <a:t>results</a:t>
            </a:r>
            <a:endParaRPr lang="es-ES" dirty="0"/>
          </a:p>
        </p:txBody>
      </p:sp>
      <p:sp>
        <p:nvSpPr>
          <p:cNvPr id="5" name="Marcador de texto 4">
            <a:extLst>
              <a:ext uri="{FF2B5EF4-FFF2-40B4-BE49-F238E27FC236}">
                <a16:creationId xmlns:a16="http://schemas.microsoft.com/office/drawing/2014/main" id="{47515E7F-E89C-9072-8803-265E96EAEAE2}"/>
              </a:ext>
            </a:extLst>
          </p:cNvPr>
          <p:cNvSpPr>
            <a:spLocks noGrp="1"/>
          </p:cNvSpPr>
          <p:nvPr>
            <p:ph type="body" sz="quarter" idx="11"/>
          </p:nvPr>
        </p:nvSpPr>
        <p:spPr/>
        <p:txBody>
          <a:bodyPr/>
          <a:lstStyle/>
          <a:p>
            <a:r>
              <a:rPr lang="sv-SE" dirty="0"/>
              <a:t>Pillar 2 – Digital Transformation and Digital Skills​</a:t>
            </a:r>
            <a:endParaRPr lang="es-ES" dirty="0"/>
          </a:p>
        </p:txBody>
      </p:sp>
      <p:pic>
        <p:nvPicPr>
          <p:cNvPr id="7" name="Imagen 6">
            <a:extLst>
              <a:ext uri="{FF2B5EF4-FFF2-40B4-BE49-F238E27FC236}">
                <a16:creationId xmlns:a16="http://schemas.microsoft.com/office/drawing/2014/main" id="{93F2D0E9-E46E-9DCE-9747-A57FC34324A5}"/>
              </a:ext>
            </a:extLst>
          </p:cNvPr>
          <p:cNvPicPr>
            <a:picLocks noChangeAspect="1"/>
          </p:cNvPicPr>
          <p:nvPr/>
        </p:nvPicPr>
        <p:blipFill>
          <a:blip r:embed="rId3"/>
          <a:stretch>
            <a:fillRect/>
          </a:stretch>
        </p:blipFill>
        <p:spPr>
          <a:xfrm>
            <a:off x="10591800" y="2781300"/>
            <a:ext cx="3696081" cy="5544122"/>
          </a:xfrm>
          <a:prstGeom prst="rect">
            <a:avLst/>
          </a:prstGeom>
        </p:spPr>
      </p:pic>
    </p:spTree>
    <p:extLst>
      <p:ext uri="{BB962C8B-B14F-4D97-AF65-F5344CB8AC3E}">
        <p14:creationId xmlns:p14="http://schemas.microsoft.com/office/powerpoint/2010/main" val="5861114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C584F-9511-6FD0-9C90-A638B2F94BC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7800C140-14A8-500C-31FC-0E72AD1BE8E5}"/>
              </a:ext>
            </a:extLst>
          </p:cNvPr>
          <p:cNvSpPr>
            <a:spLocks noGrp="1"/>
          </p:cNvSpPr>
          <p:nvPr>
            <p:ph type="title"/>
          </p:nvPr>
        </p:nvSpPr>
        <p:spPr/>
        <p:txBody>
          <a:bodyPr/>
          <a:lstStyle/>
          <a:p>
            <a:r>
              <a:rPr lang="es-ES" dirty="0">
                <a:latin typeface="Now Bold"/>
              </a:rPr>
              <a:t>Digital </a:t>
            </a:r>
            <a:r>
              <a:rPr lang="es-ES" dirty="0" err="1">
                <a:latin typeface="Now Bold"/>
              </a:rPr>
              <a:t>Transformation</a:t>
            </a:r>
            <a:r>
              <a:rPr lang="es-ES" dirty="0">
                <a:latin typeface="Now Bold"/>
              </a:rPr>
              <a:t> in VET</a:t>
            </a:r>
            <a:endParaRPr lang="es-ES" dirty="0"/>
          </a:p>
        </p:txBody>
      </p:sp>
      <p:sp>
        <p:nvSpPr>
          <p:cNvPr id="3" name="Marcador de contenido 2">
            <a:extLst>
              <a:ext uri="{FF2B5EF4-FFF2-40B4-BE49-F238E27FC236}">
                <a16:creationId xmlns:a16="http://schemas.microsoft.com/office/drawing/2014/main" id="{96AA5811-C1E3-BA64-5F1C-E6B1988B2FEF}"/>
              </a:ext>
            </a:extLst>
          </p:cNvPr>
          <p:cNvSpPr>
            <a:spLocks noGrp="1"/>
          </p:cNvSpPr>
          <p:nvPr>
            <p:ph idx="1"/>
          </p:nvPr>
        </p:nvSpPr>
        <p:spPr>
          <a:xfrm>
            <a:off x="685801" y="2781300"/>
            <a:ext cx="3429000" cy="3124200"/>
          </a:xfrm>
        </p:spPr>
        <p:txBody>
          <a:bodyPr vert="horz" lIns="91440" tIns="45720" rIns="91440" bIns="45720" rtlCol="0" anchor="t">
            <a:normAutofit/>
          </a:bodyPr>
          <a:lstStyle/>
          <a:p>
            <a:pPr marL="0" indent="0">
              <a:spcBef>
                <a:spcPts val="1200"/>
              </a:spcBef>
              <a:spcAft>
                <a:spcPts val="1200"/>
              </a:spcAft>
              <a:buNone/>
            </a:pPr>
            <a:r>
              <a:rPr lang="es-ES" b="1" dirty="0">
                <a:solidFill>
                  <a:schemeClr val="accent2"/>
                </a:solidFill>
                <a:latin typeface="DM Sans"/>
              </a:rPr>
              <a:t>Digital </a:t>
            </a:r>
            <a:r>
              <a:rPr lang="es-ES" b="1" dirty="0" err="1">
                <a:solidFill>
                  <a:schemeClr val="accent2"/>
                </a:solidFill>
                <a:latin typeface="DM Sans"/>
              </a:rPr>
              <a:t>adoption</a:t>
            </a:r>
            <a:r>
              <a:rPr lang="es-ES" b="1" dirty="0">
                <a:solidFill>
                  <a:schemeClr val="accent2"/>
                </a:solidFill>
                <a:latin typeface="DM Sans"/>
              </a:rPr>
              <a:t>:</a:t>
            </a:r>
            <a:endParaRPr lang="es-ES" b="1" dirty="0">
              <a:solidFill>
                <a:schemeClr val="accent2"/>
              </a:solidFill>
            </a:endParaRPr>
          </a:p>
          <a:p>
            <a:pPr marL="540000">
              <a:spcBef>
                <a:spcPts val="1200"/>
              </a:spcBef>
              <a:spcAft>
                <a:spcPts val="1200"/>
              </a:spcAft>
            </a:pPr>
            <a:r>
              <a:rPr lang="es-ES" dirty="0" err="1">
                <a:solidFill>
                  <a:schemeClr val="accent2"/>
                </a:solidFill>
                <a:latin typeface="DM Sans"/>
              </a:rPr>
              <a:t>Devices</a:t>
            </a:r>
            <a:endParaRPr lang="es-ES" dirty="0" err="1">
              <a:solidFill>
                <a:schemeClr val="accent2"/>
              </a:solidFill>
            </a:endParaRPr>
          </a:p>
          <a:p>
            <a:pPr marL="540000">
              <a:spcBef>
                <a:spcPts val="1200"/>
              </a:spcBef>
              <a:spcAft>
                <a:spcPts val="1200"/>
              </a:spcAft>
            </a:pPr>
            <a:r>
              <a:rPr lang="es-ES" dirty="0" err="1">
                <a:solidFill>
                  <a:schemeClr val="accent2"/>
                </a:solidFill>
                <a:latin typeface="DM Sans"/>
              </a:rPr>
              <a:t>Platforms</a:t>
            </a:r>
            <a:endParaRPr lang="es-ES" dirty="0">
              <a:solidFill>
                <a:schemeClr val="accent2"/>
              </a:solidFill>
              <a:latin typeface="DM Sans"/>
            </a:endParaRPr>
          </a:p>
          <a:p>
            <a:pPr marL="540000">
              <a:spcBef>
                <a:spcPts val="1200"/>
              </a:spcBef>
              <a:spcAft>
                <a:spcPts val="1200"/>
              </a:spcAft>
            </a:pPr>
            <a:r>
              <a:rPr lang="es-ES" dirty="0" err="1">
                <a:solidFill>
                  <a:schemeClr val="accent2"/>
                </a:solidFill>
                <a:latin typeface="DM Sans"/>
              </a:rPr>
              <a:t>Isolated</a:t>
            </a:r>
            <a:r>
              <a:rPr lang="es-ES" dirty="0">
                <a:solidFill>
                  <a:schemeClr val="accent2"/>
                </a:solidFill>
                <a:latin typeface="DM Sans"/>
              </a:rPr>
              <a:t> </a:t>
            </a:r>
            <a:r>
              <a:rPr lang="es-ES" dirty="0" err="1">
                <a:solidFill>
                  <a:schemeClr val="accent2"/>
                </a:solidFill>
                <a:latin typeface="DM Sans"/>
              </a:rPr>
              <a:t>tools</a:t>
            </a:r>
            <a:endParaRPr lang="es-ES" dirty="0" err="1">
              <a:solidFill>
                <a:schemeClr val="accent2"/>
              </a:solidFill>
            </a:endParaRPr>
          </a:p>
        </p:txBody>
      </p:sp>
      <p:sp>
        <p:nvSpPr>
          <p:cNvPr id="4" name="Marcador de texto 3">
            <a:extLst>
              <a:ext uri="{FF2B5EF4-FFF2-40B4-BE49-F238E27FC236}">
                <a16:creationId xmlns:a16="http://schemas.microsoft.com/office/drawing/2014/main" id="{CB716942-7B24-9489-6909-A58CB3773F9C}"/>
              </a:ext>
            </a:extLst>
          </p:cNvPr>
          <p:cNvSpPr>
            <a:spLocks noGrp="1"/>
          </p:cNvSpPr>
          <p:nvPr>
            <p:ph type="body" sz="quarter" idx="10"/>
          </p:nvPr>
        </p:nvSpPr>
        <p:spPr>
          <a:xfrm>
            <a:off x="21771" y="1943100"/>
            <a:ext cx="10435769" cy="605971"/>
          </a:xfrm>
        </p:spPr>
        <p:txBody>
          <a:bodyPr vert="horz" lIns="91440" tIns="45720" rIns="91440" bIns="45720" rtlCol="0" anchor="t">
            <a:normAutofit/>
          </a:bodyPr>
          <a:lstStyle/>
          <a:p>
            <a:r>
              <a:rPr lang="es-ES" dirty="0">
                <a:latin typeface="DM Sans"/>
              </a:rPr>
              <a:t>Digital ≠ </a:t>
            </a:r>
            <a:r>
              <a:rPr lang="es-ES" dirty="0" err="1">
                <a:latin typeface="DM Sans"/>
              </a:rPr>
              <a:t>Transformation</a:t>
            </a:r>
            <a:endParaRPr lang="es-ES" dirty="0" err="1"/>
          </a:p>
        </p:txBody>
      </p:sp>
      <p:sp>
        <p:nvSpPr>
          <p:cNvPr id="5" name="Marcador de texto 4">
            <a:extLst>
              <a:ext uri="{FF2B5EF4-FFF2-40B4-BE49-F238E27FC236}">
                <a16:creationId xmlns:a16="http://schemas.microsoft.com/office/drawing/2014/main" id="{35CF7614-925C-1EF8-EFCA-A136496244B7}"/>
              </a:ext>
            </a:extLst>
          </p:cNvPr>
          <p:cNvSpPr>
            <a:spLocks noGrp="1"/>
          </p:cNvSpPr>
          <p:nvPr>
            <p:ph type="body" sz="quarter" idx="11"/>
          </p:nvPr>
        </p:nvSpPr>
        <p:spPr/>
        <p:txBody>
          <a:bodyPr/>
          <a:lstStyle/>
          <a:p>
            <a:r>
              <a:rPr lang="sv-SE" dirty="0"/>
              <a:t>Pillar 2 – Digital Transformation and Digital Skills​</a:t>
            </a:r>
            <a:endParaRPr lang="es-ES" dirty="0"/>
          </a:p>
        </p:txBody>
      </p:sp>
      <p:sp>
        <p:nvSpPr>
          <p:cNvPr id="8" name="Marcador de contenido 2">
            <a:extLst>
              <a:ext uri="{FF2B5EF4-FFF2-40B4-BE49-F238E27FC236}">
                <a16:creationId xmlns:a16="http://schemas.microsoft.com/office/drawing/2014/main" id="{2A647514-D9D8-CBAD-15DB-339366C64E67}"/>
              </a:ext>
            </a:extLst>
          </p:cNvPr>
          <p:cNvSpPr txBox="1">
            <a:spLocks/>
          </p:cNvSpPr>
          <p:nvPr/>
        </p:nvSpPr>
        <p:spPr>
          <a:xfrm>
            <a:off x="8686799" y="2882937"/>
            <a:ext cx="4495801" cy="3577621"/>
          </a:xfrm>
          <a:prstGeom prst="rect">
            <a:avLst/>
          </a:prstGeom>
        </p:spPr>
        <p:txBody>
          <a:bodyPr vert="horz" lIns="91440" tIns="45720" rIns="91440" bIns="45720" rtlCol="0" anchor="t">
            <a:normAutofit fontScale="92500" lnSpcReduction="20000"/>
          </a:bodyPr>
          <a:lstStyle>
            <a:lvl1pPr marL="342900" indent="-342900" algn="l" defTabSz="914400" rtl="0" eaLnBrk="1" latinLnBrk="0" hangingPunct="1">
              <a:spcBef>
                <a:spcPct val="20000"/>
              </a:spcBef>
              <a:buClr>
                <a:srgbClr val="97B6B0"/>
              </a:buClr>
              <a:buFont typeface="Courier New" panose="02070309020205020404" pitchFamily="49" charset="0"/>
              <a:buChar char="o"/>
              <a:defRPr sz="2800" kern="1200">
                <a:solidFill>
                  <a:srgbClr val="30527C"/>
                </a:solidFill>
                <a:latin typeface="DM Sans" pitchFamily="2" charset="0"/>
                <a:ea typeface="+mn-ea"/>
                <a:cs typeface="+mn-cs"/>
              </a:defRPr>
            </a:lvl1pPr>
            <a:lvl2pPr marL="742950" indent="-285750" algn="l" defTabSz="914400" rtl="0" eaLnBrk="1" latinLnBrk="0" hangingPunct="1">
              <a:spcBef>
                <a:spcPct val="20000"/>
              </a:spcBef>
              <a:buFont typeface="Arial" pitchFamily="34" charset="0"/>
              <a:buChar char="–"/>
              <a:defRPr sz="2400" kern="1200">
                <a:solidFill>
                  <a:srgbClr val="30527C"/>
                </a:solidFill>
                <a:latin typeface="DM Sans" pitchFamily="2" charset="0"/>
                <a:ea typeface="+mn-ea"/>
                <a:cs typeface="+mn-cs"/>
              </a:defRPr>
            </a:lvl2pPr>
            <a:lvl3pPr marL="1143000" indent="-228600" algn="l" defTabSz="914400" rtl="0" eaLnBrk="1" latinLnBrk="0" hangingPunct="1">
              <a:spcBef>
                <a:spcPct val="20000"/>
              </a:spcBef>
              <a:buFont typeface="Arial" pitchFamily="34" charset="0"/>
              <a:buChar char="•"/>
              <a:defRPr sz="2000" kern="1200">
                <a:solidFill>
                  <a:srgbClr val="30527C"/>
                </a:solidFill>
                <a:latin typeface="DM Sans" pitchFamily="2" charset="0"/>
                <a:ea typeface="+mn-ea"/>
                <a:cs typeface="+mn-cs"/>
              </a:defRPr>
            </a:lvl3pPr>
            <a:lvl4pPr marL="1600200" indent="-228600" algn="l" defTabSz="914400" rtl="0" eaLnBrk="1" latinLnBrk="0" hangingPunct="1">
              <a:spcBef>
                <a:spcPct val="20000"/>
              </a:spcBef>
              <a:buFont typeface="Arial" pitchFamily="34" charset="0"/>
              <a:buChar char="–"/>
              <a:defRPr sz="1800" kern="1200">
                <a:solidFill>
                  <a:srgbClr val="30527C"/>
                </a:solidFill>
                <a:latin typeface="DM Sans" pitchFamily="2" charset="0"/>
                <a:ea typeface="+mn-ea"/>
                <a:cs typeface="+mn-cs"/>
              </a:defRPr>
            </a:lvl4pPr>
            <a:lvl5pPr marL="2057400" indent="-228600" algn="l" defTabSz="914400" rtl="0" eaLnBrk="1" latinLnBrk="0" hangingPunct="1">
              <a:spcBef>
                <a:spcPct val="20000"/>
              </a:spcBef>
              <a:buFont typeface="Arial" pitchFamily="34" charset="0"/>
              <a:buChar char="»"/>
              <a:defRPr sz="1800" kern="1200">
                <a:solidFill>
                  <a:srgbClr val="30527C"/>
                </a:solidFill>
                <a:latin typeface="DM Sans"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1200"/>
              </a:spcAft>
              <a:buNone/>
            </a:pPr>
            <a:r>
              <a:rPr lang="es-ES" b="1" dirty="0">
                <a:latin typeface="DM Sans"/>
              </a:rPr>
              <a:t>Digital </a:t>
            </a:r>
            <a:r>
              <a:rPr lang="es-ES" b="1" dirty="0" err="1">
                <a:latin typeface="DM Sans"/>
              </a:rPr>
              <a:t>transformation</a:t>
            </a:r>
            <a:r>
              <a:rPr lang="es-ES" b="1" dirty="0">
                <a:latin typeface="DM Sans"/>
              </a:rPr>
              <a:t>:</a:t>
            </a:r>
            <a:endParaRPr lang="es-ES" b="1" dirty="0"/>
          </a:p>
          <a:p>
            <a:pPr marL="540000">
              <a:spcBef>
                <a:spcPts val="1200"/>
              </a:spcBef>
              <a:spcAft>
                <a:spcPts val="1200"/>
              </a:spcAft>
            </a:pPr>
            <a:r>
              <a:rPr lang="es-ES" dirty="0" err="1">
                <a:latin typeface="DM Sans"/>
              </a:rPr>
              <a:t>Strategy</a:t>
            </a:r>
            <a:endParaRPr lang="es-ES" dirty="0"/>
          </a:p>
          <a:p>
            <a:pPr marL="540000">
              <a:spcBef>
                <a:spcPts val="1200"/>
              </a:spcBef>
              <a:spcAft>
                <a:spcPts val="1200"/>
              </a:spcAft>
            </a:pPr>
            <a:r>
              <a:rPr lang="es-ES" dirty="0" err="1">
                <a:latin typeface="DM Sans"/>
              </a:rPr>
              <a:t>Curriculum</a:t>
            </a:r>
            <a:r>
              <a:rPr lang="es-ES" dirty="0">
                <a:latin typeface="DM Sans"/>
              </a:rPr>
              <a:t> </a:t>
            </a:r>
            <a:r>
              <a:rPr lang="es-ES" dirty="0" err="1">
                <a:latin typeface="DM Sans"/>
              </a:rPr>
              <a:t>integration</a:t>
            </a:r>
            <a:endParaRPr lang="es-ES" dirty="0"/>
          </a:p>
          <a:p>
            <a:pPr marL="540000">
              <a:spcBef>
                <a:spcPts val="1200"/>
              </a:spcBef>
              <a:spcAft>
                <a:spcPts val="1200"/>
              </a:spcAft>
            </a:pPr>
            <a:r>
              <a:rPr lang="es-ES" dirty="0">
                <a:latin typeface="DM Sans"/>
              </a:rPr>
              <a:t>Staff </a:t>
            </a:r>
            <a:r>
              <a:rPr lang="es-ES" dirty="0" err="1">
                <a:latin typeface="DM Sans"/>
              </a:rPr>
              <a:t>capability</a:t>
            </a:r>
            <a:endParaRPr lang="es-ES" dirty="0"/>
          </a:p>
          <a:p>
            <a:pPr marL="540000">
              <a:spcBef>
                <a:spcPts val="1200"/>
              </a:spcBef>
              <a:spcAft>
                <a:spcPts val="1200"/>
              </a:spcAft>
            </a:pPr>
            <a:r>
              <a:rPr lang="es-ES" dirty="0" err="1">
                <a:latin typeface="DM Sans"/>
              </a:rPr>
              <a:t>Pedagogy</a:t>
            </a:r>
            <a:endParaRPr lang="es-ES" dirty="0"/>
          </a:p>
          <a:p>
            <a:pPr marL="540000">
              <a:spcBef>
                <a:spcPts val="1200"/>
              </a:spcBef>
              <a:spcAft>
                <a:spcPts val="1200"/>
              </a:spcAft>
            </a:pPr>
            <a:r>
              <a:rPr lang="es-ES" dirty="0" err="1">
                <a:latin typeface="DM Sans"/>
              </a:rPr>
              <a:t>Monitoring</a:t>
            </a:r>
            <a:endParaRPr lang="es-ES" dirty="0"/>
          </a:p>
        </p:txBody>
      </p:sp>
      <p:pic>
        <p:nvPicPr>
          <p:cNvPr id="7" name="Imagen 6">
            <a:extLst>
              <a:ext uri="{FF2B5EF4-FFF2-40B4-BE49-F238E27FC236}">
                <a16:creationId xmlns:a16="http://schemas.microsoft.com/office/drawing/2014/main" id="{88AD564F-552B-47B9-46EE-603C6448E403}"/>
              </a:ext>
            </a:extLst>
          </p:cNvPr>
          <p:cNvPicPr>
            <a:picLocks noChangeAspect="1"/>
          </p:cNvPicPr>
          <p:nvPr/>
        </p:nvPicPr>
        <p:blipFill>
          <a:blip r:embed="rId3"/>
          <a:stretch>
            <a:fillRect/>
          </a:stretch>
        </p:blipFill>
        <p:spPr>
          <a:xfrm>
            <a:off x="4191000" y="3163500"/>
            <a:ext cx="2968515" cy="3960000"/>
          </a:xfrm>
          <a:prstGeom prst="rect">
            <a:avLst/>
          </a:prstGeom>
        </p:spPr>
      </p:pic>
      <p:pic>
        <p:nvPicPr>
          <p:cNvPr id="10" name="Imagen 9">
            <a:extLst>
              <a:ext uri="{FF2B5EF4-FFF2-40B4-BE49-F238E27FC236}">
                <a16:creationId xmlns:a16="http://schemas.microsoft.com/office/drawing/2014/main" id="{F30C00C1-D8C1-0622-BF95-AE43C1F12E48}"/>
              </a:ext>
            </a:extLst>
          </p:cNvPr>
          <p:cNvPicPr>
            <a:picLocks noChangeAspect="1"/>
          </p:cNvPicPr>
          <p:nvPr/>
        </p:nvPicPr>
        <p:blipFill>
          <a:blip r:embed="rId4"/>
          <a:stretch>
            <a:fillRect/>
          </a:stretch>
        </p:blipFill>
        <p:spPr>
          <a:xfrm>
            <a:off x="13716000" y="3163500"/>
            <a:ext cx="2397094" cy="3960000"/>
          </a:xfrm>
          <a:prstGeom prst="rect">
            <a:avLst/>
          </a:prstGeom>
        </p:spPr>
      </p:pic>
    </p:spTree>
    <p:extLst>
      <p:ext uri="{BB962C8B-B14F-4D97-AF65-F5344CB8AC3E}">
        <p14:creationId xmlns:p14="http://schemas.microsoft.com/office/powerpoint/2010/main" val="26400683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2E583-B8EF-0676-024F-8DCD1DA08865}"/>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EAD8D190-9D6E-97FC-B644-8BADE570064F}"/>
              </a:ext>
            </a:extLst>
          </p:cNvPr>
          <p:cNvSpPr>
            <a:spLocks noGrp="1"/>
          </p:cNvSpPr>
          <p:nvPr>
            <p:ph type="title"/>
          </p:nvPr>
        </p:nvSpPr>
        <p:spPr/>
        <p:txBody>
          <a:bodyPr/>
          <a:lstStyle/>
          <a:p>
            <a:r>
              <a:rPr lang="es-ES" dirty="0">
                <a:latin typeface="Now Bold"/>
              </a:rPr>
              <a:t>Digital </a:t>
            </a:r>
            <a:r>
              <a:rPr lang="es-ES" dirty="0" err="1">
                <a:latin typeface="Now Bold"/>
              </a:rPr>
              <a:t>Transformation</a:t>
            </a:r>
            <a:r>
              <a:rPr lang="es-ES" dirty="0">
                <a:latin typeface="Now Bold"/>
              </a:rPr>
              <a:t> in VET</a:t>
            </a:r>
            <a:endParaRPr lang="es-ES" dirty="0"/>
          </a:p>
        </p:txBody>
      </p:sp>
      <p:sp>
        <p:nvSpPr>
          <p:cNvPr id="3" name="Marcador de contenido 2">
            <a:extLst>
              <a:ext uri="{FF2B5EF4-FFF2-40B4-BE49-F238E27FC236}">
                <a16:creationId xmlns:a16="http://schemas.microsoft.com/office/drawing/2014/main" id="{6F8EF428-4F21-25DE-FB2C-6CEFF9BB3088}"/>
              </a:ext>
            </a:extLst>
          </p:cNvPr>
          <p:cNvSpPr>
            <a:spLocks noGrp="1"/>
          </p:cNvSpPr>
          <p:nvPr>
            <p:ph idx="1"/>
          </p:nvPr>
        </p:nvSpPr>
        <p:spPr>
          <a:xfrm>
            <a:off x="685800" y="2781300"/>
            <a:ext cx="11277600" cy="6377782"/>
          </a:xfrm>
        </p:spPr>
        <p:txBody>
          <a:bodyPr vert="horz" lIns="91440" tIns="45720" rIns="91440" bIns="45720" rtlCol="0" anchor="t">
            <a:normAutofit/>
          </a:bodyPr>
          <a:lstStyle/>
          <a:p>
            <a:pPr>
              <a:spcBef>
                <a:spcPts val="2400"/>
              </a:spcBef>
              <a:spcAft>
                <a:spcPts val="2400"/>
              </a:spcAft>
            </a:pPr>
            <a:r>
              <a:rPr lang="es-ES" dirty="0" err="1">
                <a:latin typeface="DM Sans"/>
              </a:rPr>
              <a:t>Industry</a:t>
            </a:r>
            <a:r>
              <a:rPr lang="es-ES" dirty="0">
                <a:latin typeface="DM Sans"/>
              </a:rPr>
              <a:t> 4.0 </a:t>
            </a:r>
            <a:r>
              <a:rPr lang="es-ES" dirty="0" err="1">
                <a:latin typeface="DM Sans"/>
              </a:rPr>
              <a:t>is</a:t>
            </a:r>
            <a:r>
              <a:rPr lang="es-ES" dirty="0">
                <a:latin typeface="DM Sans"/>
              </a:rPr>
              <a:t> </a:t>
            </a:r>
            <a:r>
              <a:rPr lang="es-ES" dirty="0" err="1">
                <a:latin typeface="DM Sans"/>
              </a:rPr>
              <a:t>reshaping</a:t>
            </a:r>
            <a:r>
              <a:rPr lang="es-ES" dirty="0">
                <a:latin typeface="DM Sans"/>
              </a:rPr>
              <a:t> </a:t>
            </a:r>
            <a:r>
              <a:rPr lang="es-ES" dirty="0" err="1">
                <a:latin typeface="DM Sans"/>
              </a:rPr>
              <a:t>sectors</a:t>
            </a:r>
            <a:endParaRPr lang="es-ES" dirty="0" err="1"/>
          </a:p>
          <a:p>
            <a:pPr>
              <a:spcBef>
                <a:spcPts val="2400"/>
              </a:spcBef>
              <a:spcAft>
                <a:spcPts val="2400"/>
              </a:spcAft>
            </a:pPr>
            <a:r>
              <a:rPr lang="es-ES" dirty="0">
                <a:latin typeface="DM Sans"/>
              </a:rPr>
              <a:t>AI, data, </a:t>
            </a:r>
            <a:r>
              <a:rPr lang="es-ES" dirty="0" err="1">
                <a:latin typeface="DM Sans"/>
              </a:rPr>
              <a:t>automation</a:t>
            </a:r>
            <a:r>
              <a:rPr lang="es-ES" dirty="0">
                <a:latin typeface="DM Sans"/>
              </a:rPr>
              <a:t> are </a:t>
            </a:r>
            <a:r>
              <a:rPr lang="es-ES" dirty="0" err="1">
                <a:latin typeface="DM Sans"/>
              </a:rPr>
              <a:t>transforming</a:t>
            </a:r>
            <a:r>
              <a:rPr lang="es-ES" dirty="0">
                <a:latin typeface="DM Sans"/>
              </a:rPr>
              <a:t> </a:t>
            </a:r>
            <a:r>
              <a:rPr lang="es-ES" dirty="0" err="1">
                <a:latin typeface="DM Sans"/>
              </a:rPr>
              <a:t>work</a:t>
            </a:r>
            <a:endParaRPr lang="es-ES" dirty="0" err="1"/>
          </a:p>
          <a:p>
            <a:pPr>
              <a:spcBef>
                <a:spcPts val="2400"/>
              </a:spcBef>
              <a:spcAft>
                <a:spcPts val="2400"/>
              </a:spcAft>
            </a:pPr>
            <a:r>
              <a:rPr lang="es-ES" dirty="0">
                <a:latin typeface="DM Sans"/>
              </a:rPr>
              <a:t>Jobs and </a:t>
            </a:r>
            <a:r>
              <a:rPr lang="es-ES" dirty="0" err="1">
                <a:latin typeface="DM Sans"/>
              </a:rPr>
              <a:t>tasks</a:t>
            </a:r>
            <a:r>
              <a:rPr lang="es-ES" dirty="0">
                <a:latin typeface="DM Sans"/>
              </a:rPr>
              <a:t> are </a:t>
            </a:r>
            <a:r>
              <a:rPr lang="es-ES" dirty="0" err="1">
                <a:latin typeface="DM Sans"/>
              </a:rPr>
              <a:t>changing</a:t>
            </a:r>
            <a:endParaRPr lang="es-ES" dirty="0"/>
          </a:p>
          <a:p>
            <a:pPr>
              <a:spcBef>
                <a:spcPts val="2400"/>
              </a:spcBef>
              <a:spcAft>
                <a:spcPts val="2400"/>
              </a:spcAft>
            </a:pPr>
            <a:r>
              <a:rPr lang="es-ES" dirty="0">
                <a:latin typeface="DM Sans"/>
              </a:rPr>
              <a:t>New digital </a:t>
            </a:r>
            <a:r>
              <a:rPr lang="es-ES" dirty="0" err="1">
                <a:latin typeface="DM Sans"/>
              </a:rPr>
              <a:t>competences</a:t>
            </a:r>
            <a:r>
              <a:rPr lang="es-ES" dirty="0">
                <a:latin typeface="DM Sans"/>
              </a:rPr>
              <a:t> are </a:t>
            </a:r>
            <a:r>
              <a:rPr lang="es-ES" dirty="0" err="1">
                <a:latin typeface="DM Sans"/>
              </a:rPr>
              <a:t>required</a:t>
            </a:r>
            <a:endParaRPr lang="es-ES" dirty="0"/>
          </a:p>
          <a:p>
            <a:endParaRPr lang="es-ES" dirty="0"/>
          </a:p>
          <a:p>
            <a:pPr marL="0" indent="0">
              <a:buNone/>
            </a:pPr>
            <a:endParaRPr lang="es-ES" dirty="0">
              <a:latin typeface="DM Sans"/>
            </a:endParaRPr>
          </a:p>
          <a:p>
            <a:pPr marL="0" indent="0">
              <a:buNone/>
            </a:pPr>
            <a:endParaRPr lang="es-ES" dirty="0">
              <a:latin typeface="DM Sans"/>
            </a:endParaRPr>
          </a:p>
        </p:txBody>
      </p:sp>
      <p:sp>
        <p:nvSpPr>
          <p:cNvPr id="4" name="Marcador de texto 3">
            <a:extLst>
              <a:ext uri="{FF2B5EF4-FFF2-40B4-BE49-F238E27FC236}">
                <a16:creationId xmlns:a16="http://schemas.microsoft.com/office/drawing/2014/main" id="{25446070-0DC2-E256-1891-78DDD3AD7415}"/>
              </a:ext>
            </a:extLst>
          </p:cNvPr>
          <p:cNvSpPr>
            <a:spLocks noGrp="1"/>
          </p:cNvSpPr>
          <p:nvPr>
            <p:ph type="body" sz="quarter" idx="10"/>
          </p:nvPr>
        </p:nvSpPr>
        <p:spPr>
          <a:xfrm>
            <a:off x="21771" y="1943100"/>
            <a:ext cx="10435769" cy="605971"/>
          </a:xfrm>
        </p:spPr>
        <p:txBody>
          <a:bodyPr vert="horz" lIns="91440" tIns="45720" rIns="91440" bIns="45720" rtlCol="0" anchor="t">
            <a:normAutofit/>
          </a:bodyPr>
          <a:lstStyle/>
          <a:p>
            <a:r>
              <a:rPr lang="es-ES" dirty="0" err="1">
                <a:latin typeface="DM Sans"/>
              </a:rPr>
              <a:t>Why</a:t>
            </a:r>
            <a:r>
              <a:rPr lang="es-ES" dirty="0">
                <a:latin typeface="DM Sans"/>
              </a:rPr>
              <a:t> </a:t>
            </a:r>
            <a:r>
              <a:rPr lang="es-ES" dirty="0" err="1">
                <a:latin typeface="DM Sans"/>
              </a:rPr>
              <a:t>this</a:t>
            </a:r>
            <a:r>
              <a:rPr lang="es-ES" dirty="0">
                <a:latin typeface="DM Sans"/>
              </a:rPr>
              <a:t> </a:t>
            </a:r>
            <a:r>
              <a:rPr lang="es-ES" dirty="0" err="1">
                <a:latin typeface="DM Sans"/>
              </a:rPr>
              <a:t>matters</a:t>
            </a:r>
            <a:r>
              <a:rPr lang="es-ES" dirty="0">
                <a:latin typeface="DM Sans"/>
              </a:rPr>
              <a:t> </a:t>
            </a:r>
            <a:r>
              <a:rPr lang="es-ES" dirty="0" err="1">
                <a:latin typeface="DM Sans"/>
              </a:rPr>
              <a:t>now</a:t>
            </a:r>
            <a:endParaRPr lang="es-ES" dirty="0" err="1"/>
          </a:p>
        </p:txBody>
      </p:sp>
      <p:sp>
        <p:nvSpPr>
          <p:cNvPr id="5" name="Marcador de texto 4">
            <a:extLst>
              <a:ext uri="{FF2B5EF4-FFF2-40B4-BE49-F238E27FC236}">
                <a16:creationId xmlns:a16="http://schemas.microsoft.com/office/drawing/2014/main" id="{E386D24E-33FA-8BAB-4837-BFD6829B6835}"/>
              </a:ext>
            </a:extLst>
          </p:cNvPr>
          <p:cNvSpPr>
            <a:spLocks noGrp="1"/>
          </p:cNvSpPr>
          <p:nvPr>
            <p:ph type="body" sz="quarter" idx="11"/>
          </p:nvPr>
        </p:nvSpPr>
        <p:spPr/>
        <p:txBody>
          <a:bodyPr/>
          <a:lstStyle/>
          <a:p>
            <a:r>
              <a:rPr lang="sv-SE" dirty="0"/>
              <a:t>Pillar 2 – Digital Transformation and Digital Skills​</a:t>
            </a:r>
            <a:endParaRPr lang="es-ES" dirty="0"/>
          </a:p>
        </p:txBody>
      </p:sp>
      <p:pic>
        <p:nvPicPr>
          <p:cNvPr id="7" name="Imagen 6">
            <a:extLst>
              <a:ext uri="{FF2B5EF4-FFF2-40B4-BE49-F238E27FC236}">
                <a16:creationId xmlns:a16="http://schemas.microsoft.com/office/drawing/2014/main" id="{7F001E81-667E-E191-AF0A-F3902A0C4EAB}"/>
              </a:ext>
            </a:extLst>
          </p:cNvPr>
          <p:cNvPicPr>
            <a:picLocks noChangeAspect="1"/>
          </p:cNvPicPr>
          <p:nvPr/>
        </p:nvPicPr>
        <p:blipFill>
          <a:blip r:embed="rId3"/>
          <a:stretch>
            <a:fillRect/>
          </a:stretch>
        </p:blipFill>
        <p:spPr>
          <a:xfrm>
            <a:off x="11430000" y="2628900"/>
            <a:ext cx="3058086" cy="4587128"/>
          </a:xfrm>
          <a:prstGeom prst="rect">
            <a:avLst/>
          </a:prstGeom>
        </p:spPr>
      </p:pic>
      <p:sp>
        <p:nvSpPr>
          <p:cNvPr id="9" name="CuadroTexto 8">
            <a:extLst>
              <a:ext uri="{FF2B5EF4-FFF2-40B4-BE49-F238E27FC236}">
                <a16:creationId xmlns:a16="http://schemas.microsoft.com/office/drawing/2014/main" id="{FC5FA995-527E-796B-0C20-E8EF9112C402}"/>
              </a:ext>
            </a:extLst>
          </p:cNvPr>
          <p:cNvSpPr txBox="1"/>
          <p:nvPr/>
        </p:nvSpPr>
        <p:spPr>
          <a:xfrm>
            <a:off x="3619500" y="7996648"/>
            <a:ext cx="11049000" cy="954107"/>
          </a:xfrm>
          <a:prstGeom prst="rect">
            <a:avLst/>
          </a:prstGeom>
          <a:noFill/>
        </p:spPr>
        <p:txBody>
          <a:bodyPr wrap="square">
            <a:spAutoFit/>
          </a:bodyPr>
          <a:lstStyle/>
          <a:p>
            <a:pPr algn="ctr"/>
            <a:r>
              <a:rPr lang="es-ES" sz="2800" b="1" i="1" dirty="0">
                <a:solidFill>
                  <a:srgbClr val="97B6B0"/>
                </a:solidFill>
                <a:latin typeface="DM Sans" pitchFamily="2" charset="0"/>
              </a:rPr>
              <a:t>Digital </a:t>
            </a:r>
            <a:r>
              <a:rPr lang="es-ES" sz="2800" b="1" i="1" dirty="0" err="1">
                <a:solidFill>
                  <a:srgbClr val="97B6B0"/>
                </a:solidFill>
                <a:latin typeface="DM Sans" pitchFamily="2" charset="0"/>
              </a:rPr>
              <a:t>transformation</a:t>
            </a:r>
            <a:r>
              <a:rPr lang="es-ES" sz="2800" b="1" i="1" dirty="0">
                <a:solidFill>
                  <a:srgbClr val="97B6B0"/>
                </a:solidFill>
                <a:latin typeface="DM Sans" pitchFamily="2" charset="0"/>
              </a:rPr>
              <a:t> in VET </a:t>
            </a:r>
            <a:r>
              <a:rPr lang="es-ES" sz="2800" b="1" i="1" dirty="0" err="1">
                <a:solidFill>
                  <a:srgbClr val="97B6B0"/>
                </a:solidFill>
                <a:latin typeface="DM Sans" pitchFamily="2" charset="0"/>
              </a:rPr>
              <a:t>is</a:t>
            </a:r>
            <a:r>
              <a:rPr lang="es-ES" sz="2800" b="1" i="1" dirty="0">
                <a:solidFill>
                  <a:srgbClr val="97B6B0"/>
                </a:solidFill>
                <a:latin typeface="DM Sans" pitchFamily="2" charset="0"/>
              </a:rPr>
              <a:t> </a:t>
            </a:r>
            <a:r>
              <a:rPr lang="es-ES" sz="2800" b="1" i="1" dirty="0" err="1">
                <a:solidFill>
                  <a:srgbClr val="97B6B0"/>
                </a:solidFill>
                <a:latin typeface="DM Sans" pitchFamily="2" charset="0"/>
              </a:rPr>
              <a:t>driven</a:t>
            </a:r>
            <a:r>
              <a:rPr lang="es-ES" sz="2800" b="1" i="1" dirty="0">
                <a:solidFill>
                  <a:srgbClr val="97B6B0"/>
                </a:solidFill>
                <a:latin typeface="DM Sans" pitchFamily="2" charset="0"/>
              </a:rPr>
              <a:t> </a:t>
            </a:r>
            <a:r>
              <a:rPr lang="es-ES" sz="2800" b="1" i="1" dirty="0" err="1">
                <a:solidFill>
                  <a:srgbClr val="97B6B0"/>
                </a:solidFill>
                <a:latin typeface="DM Sans" pitchFamily="2" charset="0"/>
              </a:rPr>
              <a:t>by</a:t>
            </a:r>
            <a:r>
              <a:rPr lang="es-ES" sz="2800" b="1" i="1" dirty="0">
                <a:solidFill>
                  <a:srgbClr val="97B6B0"/>
                </a:solidFill>
                <a:latin typeface="DM Sans" pitchFamily="2" charset="0"/>
              </a:rPr>
              <a:t> </a:t>
            </a:r>
            <a:r>
              <a:rPr lang="es-ES" sz="2800" b="1" i="1" dirty="0" err="1">
                <a:solidFill>
                  <a:srgbClr val="97B6B0"/>
                </a:solidFill>
                <a:latin typeface="DM Sans" pitchFamily="2" charset="0"/>
              </a:rPr>
              <a:t>changes</a:t>
            </a:r>
            <a:r>
              <a:rPr lang="es-ES" sz="2800" b="1" i="1" dirty="0">
                <a:solidFill>
                  <a:srgbClr val="97B6B0"/>
                </a:solidFill>
                <a:latin typeface="DM Sans" pitchFamily="2" charset="0"/>
              </a:rPr>
              <a:t> in </a:t>
            </a:r>
            <a:r>
              <a:rPr lang="es-ES" sz="2800" b="1" i="1" dirty="0" err="1">
                <a:solidFill>
                  <a:srgbClr val="97B6B0"/>
                </a:solidFill>
                <a:latin typeface="DM Sans" pitchFamily="2" charset="0"/>
              </a:rPr>
              <a:t>how</a:t>
            </a:r>
            <a:r>
              <a:rPr lang="es-ES" sz="2800" b="1" i="1" dirty="0">
                <a:solidFill>
                  <a:srgbClr val="97B6B0"/>
                </a:solidFill>
                <a:latin typeface="DM Sans" pitchFamily="2" charset="0"/>
              </a:rPr>
              <a:t> </a:t>
            </a:r>
            <a:r>
              <a:rPr lang="es-ES" sz="2800" b="1" i="1" dirty="0" err="1">
                <a:solidFill>
                  <a:srgbClr val="97B6B0"/>
                </a:solidFill>
                <a:latin typeface="DM Sans" pitchFamily="2" charset="0"/>
              </a:rPr>
              <a:t>work</a:t>
            </a:r>
            <a:r>
              <a:rPr lang="es-ES" sz="2800" b="1" i="1" dirty="0">
                <a:solidFill>
                  <a:srgbClr val="97B6B0"/>
                </a:solidFill>
                <a:latin typeface="DM Sans" pitchFamily="2" charset="0"/>
              </a:rPr>
              <a:t> </a:t>
            </a:r>
            <a:r>
              <a:rPr lang="es-ES" sz="2800" b="1" i="1" dirty="0" err="1">
                <a:solidFill>
                  <a:srgbClr val="97B6B0"/>
                </a:solidFill>
                <a:latin typeface="DM Sans" pitchFamily="2" charset="0"/>
              </a:rPr>
              <a:t>is</a:t>
            </a:r>
            <a:r>
              <a:rPr lang="es-ES" sz="2800" b="1" i="1" dirty="0">
                <a:solidFill>
                  <a:srgbClr val="97B6B0"/>
                </a:solidFill>
                <a:latin typeface="DM Sans" pitchFamily="2" charset="0"/>
              </a:rPr>
              <a:t> </a:t>
            </a:r>
            <a:r>
              <a:rPr lang="es-ES" sz="2800" b="1" i="1" dirty="0" err="1">
                <a:solidFill>
                  <a:srgbClr val="97B6B0"/>
                </a:solidFill>
                <a:latin typeface="DM Sans" pitchFamily="2" charset="0"/>
              </a:rPr>
              <a:t>organised</a:t>
            </a:r>
            <a:r>
              <a:rPr lang="es-ES" sz="2800" b="1" i="1" dirty="0">
                <a:solidFill>
                  <a:srgbClr val="97B6B0"/>
                </a:solidFill>
                <a:latin typeface="DM Sans" pitchFamily="2" charset="0"/>
              </a:rPr>
              <a:t> and </a:t>
            </a:r>
            <a:r>
              <a:rPr lang="es-ES" sz="2800" b="1" i="1" dirty="0" err="1">
                <a:solidFill>
                  <a:srgbClr val="97B6B0"/>
                </a:solidFill>
                <a:latin typeface="DM Sans" pitchFamily="2" charset="0"/>
              </a:rPr>
              <a:t>performed</a:t>
            </a:r>
            <a:endParaRPr lang="es-ES" sz="2800" b="1" i="1" dirty="0">
              <a:solidFill>
                <a:srgbClr val="97B6B0"/>
              </a:solidFill>
              <a:latin typeface="DM Sans" pitchFamily="2" charset="0"/>
            </a:endParaRPr>
          </a:p>
        </p:txBody>
      </p:sp>
    </p:spTree>
    <p:extLst>
      <p:ext uri="{BB962C8B-B14F-4D97-AF65-F5344CB8AC3E}">
        <p14:creationId xmlns:p14="http://schemas.microsoft.com/office/powerpoint/2010/main" val="30366886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CEF9A-279A-286D-55D7-6F14CD518DC0}"/>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28DF621F-AB46-9E34-EA0B-ED10702F4155}"/>
              </a:ext>
            </a:extLst>
          </p:cNvPr>
          <p:cNvSpPr>
            <a:spLocks noGrp="1"/>
          </p:cNvSpPr>
          <p:nvPr>
            <p:ph type="title"/>
          </p:nvPr>
        </p:nvSpPr>
        <p:spPr/>
        <p:txBody>
          <a:bodyPr/>
          <a:lstStyle/>
          <a:p>
            <a:r>
              <a:rPr lang="es-ES" dirty="0">
                <a:latin typeface="Now Bold"/>
              </a:rPr>
              <a:t>Digital </a:t>
            </a:r>
            <a:r>
              <a:rPr lang="es-ES" dirty="0" err="1">
                <a:latin typeface="Now Bold"/>
              </a:rPr>
              <a:t>Transformation</a:t>
            </a:r>
            <a:r>
              <a:rPr lang="es-ES" dirty="0">
                <a:latin typeface="Now Bold"/>
              </a:rPr>
              <a:t> in VET</a:t>
            </a:r>
            <a:endParaRPr lang="es-ES" dirty="0"/>
          </a:p>
        </p:txBody>
      </p:sp>
      <p:sp>
        <p:nvSpPr>
          <p:cNvPr id="3" name="Marcador de contenido 2">
            <a:extLst>
              <a:ext uri="{FF2B5EF4-FFF2-40B4-BE49-F238E27FC236}">
                <a16:creationId xmlns:a16="http://schemas.microsoft.com/office/drawing/2014/main" id="{B11073D8-363C-FB9E-6A1D-CE0084B217A8}"/>
              </a:ext>
            </a:extLst>
          </p:cNvPr>
          <p:cNvSpPr>
            <a:spLocks noGrp="1"/>
          </p:cNvSpPr>
          <p:nvPr>
            <p:ph idx="1"/>
          </p:nvPr>
        </p:nvSpPr>
        <p:spPr>
          <a:xfrm>
            <a:off x="685800" y="2781300"/>
            <a:ext cx="9220200" cy="6377782"/>
          </a:xfrm>
        </p:spPr>
        <p:txBody>
          <a:bodyPr vert="horz" lIns="91440" tIns="45720" rIns="91440" bIns="45720" rtlCol="0" anchor="t">
            <a:normAutofit/>
          </a:bodyPr>
          <a:lstStyle/>
          <a:p>
            <a:pPr marL="0" indent="0">
              <a:spcBef>
                <a:spcPts val="1200"/>
              </a:spcBef>
              <a:spcAft>
                <a:spcPts val="1200"/>
              </a:spcAft>
              <a:buNone/>
            </a:pPr>
            <a:r>
              <a:rPr lang="es-ES" dirty="0">
                <a:latin typeface="DM Sans"/>
              </a:rPr>
              <a:t>VET centres can </a:t>
            </a:r>
            <a:r>
              <a:rPr lang="es-ES" dirty="0" err="1">
                <a:latin typeface="DM Sans"/>
              </a:rPr>
              <a:t>act</a:t>
            </a:r>
            <a:r>
              <a:rPr lang="es-ES" dirty="0">
                <a:latin typeface="DM Sans"/>
              </a:rPr>
              <a:t> as:</a:t>
            </a:r>
          </a:p>
          <a:p>
            <a:pPr>
              <a:spcBef>
                <a:spcPts val="1200"/>
              </a:spcBef>
              <a:spcAft>
                <a:spcPts val="1200"/>
              </a:spcAft>
            </a:pPr>
            <a:r>
              <a:rPr lang="es-ES" dirty="0" err="1">
                <a:latin typeface="DM Sans"/>
              </a:rPr>
              <a:t>Skills</a:t>
            </a:r>
            <a:r>
              <a:rPr lang="es-ES" dirty="0">
                <a:latin typeface="DM Sans"/>
              </a:rPr>
              <a:t> </a:t>
            </a:r>
            <a:r>
              <a:rPr lang="es-ES" dirty="0" err="1">
                <a:latin typeface="DM Sans"/>
              </a:rPr>
              <a:t>provider</a:t>
            </a:r>
            <a:endParaRPr lang="es-ES" dirty="0"/>
          </a:p>
          <a:p>
            <a:pPr>
              <a:spcBef>
                <a:spcPts val="1200"/>
              </a:spcBef>
              <a:spcAft>
                <a:spcPts val="1200"/>
              </a:spcAft>
            </a:pPr>
            <a:r>
              <a:rPr lang="es-ES" dirty="0" err="1">
                <a:latin typeface="DM Sans"/>
              </a:rPr>
              <a:t>Innovation</a:t>
            </a:r>
            <a:r>
              <a:rPr lang="es-ES" dirty="0">
                <a:latin typeface="DM Sans"/>
              </a:rPr>
              <a:t> </a:t>
            </a:r>
            <a:r>
              <a:rPr lang="es-ES" dirty="0" err="1">
                <a:latin typeface="DM Sans"/>
              </a:rPr>
              <a:t>hubs</a:t>
            </a:r>
            <a:endParaRPr lang="es-ES" dirty="0"/>
          </a:p>
          <a:p>
            <a:pPr>
              <a:spcBef>
                <a:spcPts val="1200"/>
              </a:spcBef>
              <a:spcAft>
                <a:spcPts val="1200"/>
              </a:spcAft>
            </a:pPr>
            <a:r>
              <a:rPr lang="es-ES" dirty="0" err="1">
                <a:latin typeface="DM Sans"/>
              </a:rPr>
              <a:t>Partners</a:t>
            </a:r>
            <a:r>
              <a:rPr lang="es-ES" dirty="0">
                <a:latin typeface="DM Sans"/>
              </a:rPr>
              <a:t> </a:t>
            </a:r>
            <a:r>
              <a:rPr lang="es-ES" dirty="0" err="1">
                <a:latin typeface="DM Sans"/>
              </a:rPr>
              <a:t>for</a:t>
            </a:r>
            <a:r>
              <a:rPr lang="es-ES" dirty="0">
                <a:latin typeface="DM Sans"/>
              </a:rPr>
              <a:t> </a:t>
            </a:r>
            <a:r>
              <a:rPr lang="es-ES" dirty="0" err="1">
                <a:latin typeface="DM Sans"/>
              </a:rPr>
              <a:t>SMEs</a:t>
            </a:r>
            <a:endParaRPr lang="es-ES" dirty="0"/>
          </a:p>
          <a:p>
            <a:pPr>
              <a:spcBef>
                <a:spcPts val="1200"/>
              </a:spcBef>
              <a:spcAft>
                <a:spcPts val="1200"/>
              </a:spcAft>
            </a:pPr>
            <a:r>
              <a:rPr lang="es-ES" dirty="0" err="1">
                <a:latin typeface="DM Sans"/>
              </a:rPr>
              <a:t>Demonstrators</a:t>
            </a:r>
            <a:r>
              <a:rPr lang="es-ES" dirty="0">
                <a:latin typeface="DM Sans"/>
              </a:rPr>
              <a:t> </a:t>
            </a:r>
            <a:r>
              <a:rPr lang="es-ES" dirty="0" err="1">
                <a:latin typeface="DM Sans"/>
              </a:rPr>
              <a:t>of</a:t>
            </a:r>
            <a:r>
              <a:rPr lang="es-ES" dirty="0">
                <a:latin typeface="DM Sans"/>
              </a:rPr>
              <a:t> </a:t>
            </a:r>
            <a:r>
              <a:rPr lang="es-ES" dirty="0" err="1">
                <a:latin typeface="DM Sans"/>
              </a:rPr>
              <a:t>emerging</a:t>
            </a:r>
            <a:r>
              <a:rPr lang="es-ES" dirty="0">
                <a:latin typeface="DM Sans"/>
              </a:rPr>
              <a:t> </a:t>
            </a:r>
            <a:r>
              <a:rPr lang="es-ES" dirty="0" err="1">
                <a:latin typeface="DM Sans"/>
              </a:rPr>
              <a:t>technologies</a:t>
            </a:r>
          </a:p>
          <a:p>
            <a:pPr>
              <a:spcBef>
                <a:spcPts val="1200"/>
              </a:spcBef>
              <a:spcAft>
                <a:spcPts val="1200"/>
              </a:spcAft>
            </a:pPr>
            <a:r>
              <a:rPr lang="es-ES" dirty="0">
                <a:latin typeface="DM Sans"/>
              </a:rPr>
              <a:t>Regional actor</a:t>
            </a:r>
            <a:endParaRPr lang="es-ES" dirty="0"/>
          </a:p>
          <a:p>
            <a:endParaRPr lang="es-ES" dirty="0"/>
          </a:p>
          <a:p>
            <a:pPr algn="ctr">
              <a:buNone/>
            </a:pPr>
            <a:r>
              <a:rPr lang="es-ES" b="1" i="1" dirty="0" err="1">
                <a:solidFill>
                  <a:srgbClr val="97B6B0"/>
                </a:solidFill>
                <a:latin typeface="DM Sans"/>
              </a:rPr>
              <a:t>Which</a:t>
            </a:r>
            <a:r>
              <a:rPr lang="es-ES" b="1" i="1" dirty="0">
                <a:solidFill>
                  <a:srgbClr val="97B6B0"/>
                </a:solidFill>
                <a:latin typeface="DM Sans"/>
              </a:rPr>
              <a:t> </a:t>
            </a:r>
            <a:r>
              <a:rPr lang="es-ES" b="1" i="1" dirty="0" err="1">
                <a:solidFill>
                  <a:srgbClr val="97B6B0"/>
                </a:solidFill>
                <a:latin typeface="DM Sans"/>
              </a:rPr>
              <a:t>of</a:t>
            </a:r>
            <a:r>
              <a:rPr lang="es-ES" b="1" i="1" dirty="0">
                <a:solidFill>
                  <a:srgbClr val="97B6B0"/>
                </a:solidFill>
                <a:latin typeface="DM Sans"/>
              </a:rPr>
              <a:t> </a:t>
            </a:r>
            <a:r>
              <a:rPr lang="es-ES" b="1" i="1" dirty="0" err="1">
                <a:solidFill>
                  <a:srgbClr val="97B6B0"/>
                </a:solidFill>
                <a:latin typeface="DM Sans"/>
              </a:rPr>
              <a:t>these</a:t>
            </a:r>
            <a:r>
              <a:rPr lang="es-ES" b="1" i="1" dirty="0">
                <a:solidFill>
                  <a:srgbClr val="97B6B0"/>
                </a:solidFill>
                <a:latin typeface="DM Sans"/>
              </a:rPr>
              <a:t> roles </a:t>
            </a:r>
            <a:r>
              <a:rPr lang="es-ES" b="1" i="1" dirty="0" err="1">
                <a:solidFill>
                  <a:srgbClr val="97B6B0"/>
                </a:solidFill>
                <a:latin typeface="DM Sans"/>
              </a:rPr>
              <a:t>is</a:t>
            </a:r>
            <a:r>
              <a:rPr lang="es-ES" b="1" i="1" dirty="0">
                <a:solidFill>
                  <a:srgbClr val="97B6B0"/>
                </a:solidFill>
                <a:latin typeface="DM Sans"/>
              </a:rPr>
              <a:t> </a:t>
            </a:r>
            <a:r>
              <a:rPr lang="es-ES" b="1" i="1" dirty="0" err="1">
                <a:solidFill>
                  <a:srgbClr val="97B6B0"/>
                </a:solidFill>
                <a:latin typeface="DM Sans"/>
              </a:rPr>
              <a:t>currently</a:t>
            </a:r>
            <a:r>
              <a:rPr lang="es-ES" b="1" i="1" dirty="0">
                <a:solidFill>
                  <a:srgbClr val="97B6B0"/>
                </a:solidFill>
                <a:latin typeface="DM Sans"/>
              </a:rPr>
              <a:t> </a:t>
            </a:r>
            <a:r>
              <a:rPr lang="es-ES" b="1" i="1" dirty="0" err="1">
                <a:solidFill>
                  <a:srgbClr val="97B6B0"/>
                </a:solidFill>
                <a:latin typeface="DM Sans"/>
              </a:rPr>
              <a:t>strongest</a:t>
            </a:r>
            <a:r>
              <a:rPr lang="es-ES" b="1" i="1" dirty="0">
                <a:solidFill>
                  <a:srgbClr val="97B6B0"/>
                </a:solidFill>
                <a:latin typeface="DM Sans"/>
              </a:rPr>
              <a:t> in </a:t>
            </a:r>
            <a:r>
              <a:rPr lang="es-ES" b="1" i="1" dirty="0" err="1">
                <a:solidFill>
                  <a:srgbClr val="97B6B0"/>
                </a:solidFill>
                <a:latin typeface="DM Sans"/>
              </a:rPr>
              <a:t>your</a:t>
            </a:r>
            <a:r>
              <a:rPr lang="es-ES" b="1" i="1" dirty="0">
                <a:solidFill>
                  <a:srgbClr val="97B6B0"/>
                </a:solidFill>
                <a:latin typeface="DM Sans"/>
              </a:rPr>
              <a:t> centre?</a:t>
            </a:r>
            <a:endParaRPr lang="es-ES" b="1" i="1" dirty="0">
              <a:solidFill>
                <a:srgbClr val="97B6B0"/>
              </a:solidFill>
            </a:endParaRPr>
          </a:p>
        </p:txBody>
      </p:sp>
      <p:sp>
        <p:nvSpPr>
          <p:cNvPr id="4" name="Marcador de texto 3">
            <a:extLst>
              <a:ext uri="{FF2B5EF4-FFF2-40B4-BE49-F238E27FC236}">
                <a16:creationId xmlns:a16="http://schemas.microsoft.com/office/drawing/2014/main" id="{00A086AC-C816-AC68-5FD5-7539C4D9FA48}"/>
              </a:ext>
            </a:extLst>
          </p:cNvPr>
          <p:cNvSpPr>
            <a:spLocks noGrp="1"/>
          </p:cNvSpPr>
          <p:nvPr>
            <p:ph type="body" sz="quarter" idx="10"/>
          </p:nvPr>
        </p:nvSpPr>
        <p:spPr>
          <a:xfrm>
            <a:off x="21771" y="1943100"/>
            <a:ext cx="10435769" cy="605971"/>
          </a:xfrm>
        </p:spPr>
        <p:txBody>
          <a:bodyPr vert="horz" lIns="91440" tIns="45720" rIns="91440" bIns="45720" rtlCol="0" anchor="t">
            <a:normAutofit/>
          </a:bodyPr>
          <a:lstStyle/>
          <a:p>
            <a:r>
              <a:rPr lang="es-ES" dirty="0">
                <a:latin typeface="DM Sans"/>
              </a:rPr>
              <a:t>VET </a:t>
            </a:r>
            <a:r>
              <a:rPr lang="es-ES" dirty="0" err="1">
                <a:latin typeface="DM Sans"/>
              </a:rPr>
              <a:t>is</a:t>
            </a:r>
            <a:r>
              <a:rPr lang="es-ES" dirty="0">
                <a:latin typeface="DM Sans"/>
              </a:rPr>
              <a:t> more </a:t>
            </a:r>
            <a:r>
              <a:rPr lang="es-ES" dirty="0" err="1">
                <a:latin typeface="DM Sans"/>
              </a:rPr>
              <a:t>than</a:t>
            </a:r>
            <a:r>
              <a:rPr lang="es-ES" dirty="0">
                <a:latin typeface="DM Sans"/>
              </a:rPr>
              <a:t> training</a:t>
            </a:r>
            <a:endParaRPr lang="es-ES" dirty="0"/>
          </a:p>
        </p:txBody>
      </p:sp>
      <p:sp>
        <p:nvSpPr>
          <p:cNvPr id="5" name="Marcador de texto 4">
            <a:extLst>
              <a:ext uri="{FF2B5EF4-FFF2-40B4-BE49-F238E27FC236}">
                <a16:creationId xmlns:a16="http://schemas.microsoft.com/office/drawing/2014/main" id="{0A33BD49-13C3-51E8-2ADD-EEE419803F37}"/>
              </a:ext>
            </a:extLst>
          </p:cNvPr>
          <p:cNvSpPr>
            <a:spLocks noGrp="1"/>
          </p:cNvSpPr>
          <p:nvPr>
            <p:ph type="body" sz="quarter" idx="11"/>
          </p:nvPr>
        </p:nvSpPr>
        <p:spPr/>
        <p:txBody>
          <a:bodyPr/>
          <a:lstStyle/>
          <a:p>
            <a:r>
              <a:rPr lang="sv-SE" dirty="0"/>
              <a:t>Pillar 2 – Digital Transformation and Digital Skills​</a:t>
            </a:r>
            <a:endParaRPr lang="es-ES" dirty="0"/>
          </a:p>
        </p:txBody>
      </p:sp>
      <p:pic>
        <p:nvPicPr>
          <p:cNvPr id="12" name="Imagen 11">
            <a:extLst>
              <a:ext uri="{FF2B5EF4-FFF2-40B4-BE49-F238E27FC236}">
                <a16:creationId xmlns:a16="http://schemas.microsoft.com/office/drawing/2014/main" id="{B7FE2D3A-B16B-46F4-17BF-C84C44C04BCA}"/>
              </a:ext>
            </a:extLst>
          </p:cNvPr>
          <p:cNvPicPr>
            <a:picLocks noChangeAspect="1"/>
          </p:cNvPicPr>
          <p:nvPr/>
        </p:nvPicPr>
        <p:blipFill>
          <a:blip r:embed="rId3"/>
          <a:stretch>
            <a:fillRect/>
          </a:stretch>
        </p:blipFill>
        <p:spPr>
          <a:xfrm>
            <a:off x="10896600" y="2782478"/>
            <a:ext cx="3596217" cy="5394325"/>
          </a:xfrm>
          <a:prstGeom prst="rect">
            <a:avLst/>
          </a:prstGeom>
        </p:spPr>
      </p:pic>
    </p:spTree>
    <p:extLst>
      <p:ext uri="{BB962C8B-B14F-4D97-AF65-F5344CB8AC3E}">
        <p14:creationId xmlns:p14="http://schemas.microsoft.com/office/powerpoint/2010/main" val="42412209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C5DCA-2A0D-226C-965A-F3E5A798315B}"/>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789ED525-1F65-F784-A4AC-FE7526584730}"/>
              </a:ext>
            </a:extLst>
          </p:cNvPr>
          <p:cNvSpPr>
            <a:spLocks noGrp="1"/>
          </p:cNvSpPr>
          <p:nvPr>
            <p:ph type="title"/>
          </p:nvPr>
        </p:nvSpPr>
        <p:spPr/>
        <p:txBody>
          <a:bodyPr/>
          <a:lstStyle/>
          <a:p>
            <a:r>
              <a:rPr lang="es-ES" dirty="0">
                <a:latin typeface="Now Bold"/>
              </a:rPr>
              <a:t>Digital </a:t>
            </a:r>
            <a:r>
              <a:rPr lang="es-ES" dirty="0" err="1">
                <a:latin typeface="Now Bold"/>
              </a:rPr>
              <a:t>Transformation</a:t>
            </a:r>
            <a:r>
              <a:rPr lang="es-ES" dirty="0">
                <a:latin typeface="Now Bold"/>
              </a:rPr>
              <a:t> in VET</a:t>
            </a:r>
            <a:endParaRPr lang="es-ES" dirty="0"/>
          </a:p>
        </p:txBody>
      </p:sp>
      <p:sp>
        <p:nvSpPr>
          <p:cNvPr id="3" name="Marcador de contenido 2">
            <a:extLst>
              <a:ext uri="{FF2B5EF4-FFF2-40B4-BE49-F238E27FC236}">
                <a16:creationId xmlns:a16="http://schemas.microsoft.com/office/drawing/2014/main" id="{1205765B-DE1E-F49E-AD4A-B9EFB172C7E8}"/>
              </a:ext>
            </a:extLst>
          </p:cNvPr>
          <p:cNvSpPr>
            <a:spLocks noGrp="1"/>
          </p:cNvSpPr>
          <p:nvPr>
            <p:ph idx="1"/>
          </p:nvPr>
        </p:nvSpPr>
        <p:spPr>
          <a:xfrm>
            <a:off x="685801" y="2891971"/>
            <a:ext cx="4800600" cy="3505200"/>
          </a:xfrm>
        </p:spPr>
        <p:txBody>
          <a:bodyPr vert="horz" lIns="91440" tIns="45720" rIns="91440" bIns="45720" rtlCol="0" anchor="t">
            <a:normAutofit fontScale="92500"/>
          </a:bodyPr>
          <a:lstStyle/>
          <a:p>
            <a:pPr marL="0" indent="0">
              <a:spcAft>
                <a:spcPts val="1200"/>
              </a:spcAft>
              <a:buNone/>
            </a:pPr>
            <a:r>
              <a:rPr lang="es-ES" b="1" dirty="0" err="1">
                <a:latin typeface="DM Sans"/>
              </a:rPr>
              <a:t>Institutional</a:t>
            </a:r>
            <a:r>
              <a:rPr lang="es-ES" b="1" dirty="0">
                <a:latin typeface="DM Sans"/>
              </a:rPr>
              <a:t> digital </a:t>
            </a:r>
            <a:r>
              <a:rPr lang="es-ES" b="1" dirty="0" err="1">
                <a:latin typeface="DM Sans"/>
              </a:rPr>
              <a:t>maturity</a:t>
            </a:r>
            <a:endParaRPr lang="es-ES" b="1" dirty="0">
              <a:latin typeface="DM Sans"/>
            </a:endParaRPr>
          </a:p>
          <a:p>
            <a:pPr marL="540000">
              <a:spcBef>
                <a:spcPts val="1200"/>
              </a:spcBef>
              <a:spcAft>
                <a:spcPts val="1200"/>
              </a:spcAft>
            </a:pPr>
            <a:r>
              <a:rPr lang="es-ES" dirty="0" err="1">
                <a:latin typeface="DM Sans"/>
              </a:rPr>
              <a:t>Strategy</a:t>
            </a:r>
            <a:endParaRPr lang="es-ES" dirty="0">
              <a:latin typeface="DM Sans"/>
            </a:endParaRPr>
          </a:p>
          <a:p>
            <a:pPr marL="540000">
              <a:spcBef>
                <a:spcPts val="1200"/>
              </a:spcBef>
              <a:spcAft>
                <a:spcPts val="1200"/>
              </a:spcAft>
            </a:pPr>
            <a:r>
              <a:rPr lang="es-ES" dirty="0" err="1">
                <a:latin typeface="DM Sans"/>
              </a:rPr>
              <a:t>Infrastructure</a:t>
            </a:r>
            <a:endParaRPr lang="es-ES" dirty="0">
              <a:latin typeface="DM Sans"/>
            </a:endParaRPr>
          </a:p>
          <a:p>
            <a:pPr marL="540000">
              <a:spcBef>
                <a:spcPts val="1200"/>
              </a:spcBef>
              <a:spcAft>
                <a:spcPts val="1200"/>
              </a:spcAft>
            </a:pPr>
            <a:r>
              <a:rPr lang="es-ES" dirty="0" err="1">
                <a:latin typeface="DM Sans"/>
              </a:rPr>
              <a:t>Organisation</a:t>
            </a:r>
            <a:endParaRPr lang="es-ES" dirty="0">
              <a:latin typeface="DM Sans"/>
            </a:endParaRPr>
          </a:p>
          <a:p>
            <a:pPr marL="540000">
              <a:spcBef>
                <a:spcPts val="1200"/>
              </a:spcBef>
              <a:spcAft>
                <a:spcPts val="1200"/>
              </a:spcAft>
            </a:pPr>
            <a:r>
              <a:rPr lang="es-ES" dirty="0" err="1">
                <a:latin typeface="DM Sans"/>
              </a:rPr>
              <a:t>Monitoring</a:t>
            </a:r>
            <a:endParaRPr lang="es-ES" dirty="0"/>
          </a:p>
          <a:p>
            <a:pPr>
              <a:buAutoNum type="arabicPeriod"/>
            </a:pPr>
            <a:endParaRPr lang="es-ES" dirty="0"/>
          </a:p>
          <a:p>
            <a:pPr algn="ctr">
              <a:buNone/>
            </a:pPr>
            <a:endParaRPr lang="es-ES" b="1" dirty="0">
              <a:latin typeface="DM Sans"/>
            </a:endParaRPr>
          </a:p>
          <a:p>
            <a:pPr algn="ctr">
              <a:buNone/>
            </a:pPr>
            <a:endParaRPr lang="es-ES" b="1" dirty="0">
              <a:latin typeface="DM Sans"/>
            </a:endParaRPr>
          </a:p>
          <a:p>
            <a:pPr algn="ctr">
              <a:buNone/>
            </a:pPr>
            <a:endParaRPr lang="es-ES" b="1" dirty="0">
              <a:latin typeface="DM Sans"/>
            </a:endParaRPr>
          </a:p>
          <a:p>
            <a:pPr algn="ctr">
              <a:buNone/>
            </a:pPr>
            <a:endParaRPr lang="es-ES" b="1" dirty="0">
              <a:latin typeface="DM Sans"/>
            </a:endParaRPr>
          </a:p>
          <a:p>
            <a:pPr algn="ctr">
              <a:buNone/>
            </a:pPr>
            <a:endParaRPr lang="es-ES" b="1" dirty="0">
              <a:latin typeface="DM Sans"/>
            </a:endParaRPr>
          </a:p>
        </p:txBody>
      </p:sp>
      <p:sp>
        <p:nvSpPr>
          <p:cNvPr id="4" name="Marcador de texto 3">
            <a:extLst>
              <a:ext uri="{FF2B5EF4-FFF2-40B4-BE49-F238E27FC236}">
                <a16:creationId xmlns:a16="http://schemas.microsoft.com/office/drawing/2014/main" id="{2D55CF8C-42A1-FC30-A699-A06BE6C93177}"/>
              </a:ext>
            </a:extLst>
          </p:cNvPr>
          <p:cNvSpPr>
            <a:spLocks noGrp="1"/>
          </p:cNvSpPr>
          <p:nvPr>
            <p:ph type="body" sz="quarter" idx="10"/>
          </p:nvPr>
        </p:nvSpPr>
        <p:spPr>
          <a:xfrm>
            <a:off x="21771" y="1943100"/>
            <a:ext cx="10435769" cy="605971"/>
          </a:xfrm>
        </p:spPr>
        <p:txBody>
          <a:bodyPr vert="horz" lIns="91440" tIns="45720" rIns="91440" bIns="45720" rtlCol="0" anchor="t">
            <a:normAutofit/>
          </a:bodyPr>
          <a:lstStyle/>
          <a:p>
            <a:r>
              <a:rPr lang="es-ES" dirty="0" err="1">
                <a:latin typeface="DM Sans"/>
              </a:rPr>
              <a:t>Two</a:t>
            </a:r>
            <a:r>
              <a:rPr lang="es-ES" dirty="0">
                <a:latin typeface="DM Sans"/>
              </a:rPr>
              <a:t> </a:t>
            </a:r>
            <a:r>
              <a:rPr lang="es-ES" dirty="0" err="1">
                <a:latin typeface="DM Sans"/>
              </a:rPr>
              <a:t>dimensions</a:t>
            </a:r>
            <a:r>
              <a:rPr lang="es-ES" dirty="0">
                <a:latin typeface="DM Sans"/>
              </a:rPr>
              <a:t> </a:t>
            </a:r>
            <a:r>
              <a:rPr lang="es-ES" dirty="0" err="1">
                <a:latin typeface="DM Sans"/>
              </a:rPr>
              <a:t>of</a:t>
            </a:r>
            <a:r>
              <a:rPr lang="es-ES" dirty="0">
                <a:latin typeface="DM Sans"/>
              </a:rPr>
              <a:t> digital </a:t>
            </a:r>
            <a:r>
              <a:rPr lang="es-ES" dirty="0" err="1">
                <a:latin typeface="DM Sans"/>
              </a:rPr>
              <a:t>transformation</a:t>
            </a:r>
            <a:endParaRPr lang="es-ES" dirty="0" err="1"/>
          </a:p>
        </p:txBody>
      </p:sp>
      <p:sp>
        <p:nvSpPr>
          <p:cNvPr id="5" name="Marcador de texto 4">
            <a:extLst>
              <a:ext uri="{FF2B5EF4-FFF2-40B4-BE49-F238E27FC236}">
                <a16:creationId xmlns:a16="http://schemas.microsoft.com/office/drawing/2014/main" id="{7225B6A4-D19A-AD4F-3E9B-BEE4744FBB51}"/>
              </a:ext>
            </a:extLst>
          </p:cNvPr>
          <p:cNvSpPr>
            <a:spLocks noGrp="1"/>
          </p:cNvSpPr>
          <p:nvPr>
            <p:ph type="body" sz="quarter" idx="11"/>
          </p:nvPr>
        </p:nvSpPr>
        <p:spPr/>
        <p:txBody>
          <a:bodyPr/>
          <a:lstStyle/>
          <a:p>
            <a:r>
              <a:rPr lang="sv-SE" dirty="0"/>
              <a:t>Pillar 2 – Digital Transformation and Digital Skills​</a:t>
            </a:r>
            <a:endParaRPr lang="es-ES" dirty="0"/>
          </a:p>
        </p:txBody>
      </p:sp>
      <p:sp>
        <p:nvSpPr>
          <p:cNvPr id="6" name="Marcador de contenido 2">
            <a:extLst>
              <a:ext uri="{FF2B5EF4-FFF2-40B4-BE49-F238E27FC236}">
                <a16:creationId xmlns:a16="http://schemas.microsoft.com/office/drawing/2014/main" id="{B3F73804-7B16-F920-5969-330299119F1A}"/>
              </a:ext>
            </a:extLst>
          </p:cNvPr>
          <p:cNvSpPr txBox="1">
            <a:spLocks/>
          </p:cNvSpPr>
          <p:nvPr/>
        </p:nvSpPr>
        <p:spPr>
          <a:xfrm>
            <a:off x="10591800" y="2891971"/>
            <a:ext cx="5638800" cy="3505200"/>
          </a:xfrm>
          <a:prstGeom prst="rect">
            <a:avLst/>
          </a:prstGeom>
        </p:spPr>
        <p:txBody>
          <a:bodyPr vert="horz" lIns="91440" tIns="45720" rIns="91440" bIns="45720" rtlCol="0" anchor="t">
            <a:normAutofit lnSpcReduction="10000"/>
          </a:bodyPr>
          <a:lstStyle>
            <a:lvl1pPr marL="342900" indent="-342900" algn="l" defTabSz="914400" rtl="0" eaLnBrk="1" latinLnBrk="0" hangingPunct="1">
              <a:spcBef>
                <a:spcPct val="20000"/>
              </a:spcBef>
              <a:buClr>
                <a:srgbClr val="97B6B0"/>
              </a:buClr>
              <a:buFont typeface="Courier New" panose="02070309020205020404" pitchFamily="49" charset="0"/>
              <a:buChar char="o"/>
              <a:defRPr sz="2800" kern="1200">
                <a:solidFill>
                  <a:srgbClr val="30527C"/>
                </a:solidFill>
                <a:latin typeface="DM Sans" pitchFamily="2" charset="0"/>
                <a:ea typeface="+mn-ea"/>
                <a:cs typeface="+mn-cs"/>
              </a:defRPr>
            </a:lvl1pPr>
            <a:lvl2pPr marL="742950" indent="-285750" algn="l" defTabSz="914400" rtl="0" eaLnBrk="1" latinLnBrk="0" hangingPunct="1">
              <a:spcBef>
                <a:spcPct val="20000"/>
              </a:spcBef>
              <a:buFont typeface="Arial" pitchFamily="34" charset="0"/>
              <a:buChar char="–"/>
              <a:defRPr sz="2400" kern="1200">
                <a:solidFill>
                  <a:srgbClr val="30527C"/>
                </a:solidFill>
                <a:latin typeface="DM Sans" pitchFamily="2" charset="0"/>
                <a:ea typeface="+mn-ea"/>
                <a:cs typeface="+mn-cs"/>
              </a:defRPr>
            </a:lvl2pPr>
            <a:lvl3pPr marL="1143000" indent="-228600" algn="l" defTabSz="914400" rtl="0" eaLnBrk="1" latinLnBrk="0" hangingPunct="1">
              <a:spcBef>
                <a:spcPct val="20000"/>
              </a:spcBef>
              <a:buFont typeface="Arial" pitchFamily="34" charset="0"/>
              <a:buChar char="•"/>
              <a:defRPr sz="2000" kern="1200">
                <a:solidFill>
                  <a:srgbClr val="30527C"/>
                </a:solidFill>
                <a:latin typeface="DM Sans" pitchFamily="2" charset="0"/>
                <a:ea typeface="+mn-ea"/>
                <a:cs typeface="+mn-cs"/>
              </a:defRPr>
            </a:lvl3pPr>
            <a:lvl4pPr marL="1600200" indent="-228600" algn="l" defTabSz="914400" rtl="0" eaLnBrk="1" latinLnBrk="0" hangingPunct="1">
              <a:spcBef>
                <a:spcPct val="20000"/>
              </a:spcBef>
              <a:buFont typeface="Arial" pitchFamily="34" charset="0"/>
              <a:buChar char="–"/>
              <a:defRPr sz="1800" kern="1200">
                <a:solidFill>
                  <a:srgbClr val="30527C"/>
                </a:solidFill>
                <a:latin typeface="DM Sans" pitchFamily="2" charset="0"/>
                <a:ea typeface="+mn-ea"/>
                <a:cs typeface="+mn-cs"/>
              </a:defRPr>
            </a:lvl4pPr>
            <a:lvl5pPr marL="2057400" indent="-228600" algn="l" defTabSz="914400" rtl="0" eaLnBrk="1" latinLnBrk="0" hangingPunct="1">
              <a:spcBef>
                <a:spcPct val="20000"/>
              </a:spcBef>
              <a:buFont typeface="Arial" pitchFamily="34" charset="0"/>
              <a:buChar char="»"/>
              <a:defRPr sz="1800" kern="1200">
                <a:solidFill>
                  <a:srgbClr val="30527C"/>
                </a:solidFill>
                <a:latin typeface="DM Sans"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1200"/>
              </a:spcAft>
              <a:buNone/>
            </a:pPr>
            <a:r>
              <a:rPr lang="es-ES" b="1" dirty="0">
                <a:latin typeface="DM Sans"/>
              </a:rPr>
              <a:t>Digital </a:t>
            </a:r>
            <a:r>
              <a:rPr lang="es-ES" b="1" dirty="0" err="1">
                <a:latin typeface="DM Sans"/>
              </a:rPr>
              <a:t>skills</a:t>
            </a:r>
            <a:r>
              <a:rPr lang="es-ES" b="1" dirty="0">
                <a:latin typeface="DM Sans"/>
              </a:rPr>
              <a:t> </a:t>
            </a:r>
            <a:r>
              <a:rPr lang="es-ES" b="1" dirty="0" err="1">
                <a:latin typeface="DM Sans"/>
              </a:rPr>
              <a:t>development</a:t>
            </a:r>
            <a:endParaRPr lang="es-ES" b="1" dirty="0">
              <a:latin typeface="DM Sans"/>
            </a:endParaRPr>
          </a:p>
          <a:p>
            <a:pPr marL="540000">
              <a:spcBef>
                <a:spcPts val="1200"/>
              </a:spcBef>
              <a:spcAft>
                <a:spcPts val="1200"/>
              </a:spcAft>
            </a:pPr>
            <a:r>
              <a:rPr lang="es-ES" dirty="0" err="1">
                <a:latin typeface="DM Sans"/>
              </a:rPr>
              <a:t>Curriculum</a:t>
            </a:r>
            <a:endParaRPr lang="es-ES" dirty="0">
              <a:latin typeface="DM Sans"/>
            </a:endParaRPr>
          </a:p>
          <a:p>
            <a:pPr marL="540000">
              <a:spcBef>
                <a:spcPts val="1200"/>
              </a:spcBef>
              <a:spcAft>
                <a:spcPts val="1200"/>
              </a:spcAft>
            </a:pPr>
            <a:r>
              <a:rPr lang="es-ES" dirty="0" err="1">
                <a:latin typeface="DM Sans"/>
              </a:rPr>
              <a:t>Pedagogy</a:t>
            </a:r>
            <a:endParaRPr lang="es-ES" dirty="0">
              <a:latin typeface="DM Sans"/>
            </a:endParaRPr>
          </a:p>
          <a:p>
            <a:pPr marL="540000">
              <a:spcBef>
                <a:spcPts val="1200"/>
              </a:spcBef>
              <a:spcAft>
                <a:spcPts val="1200"/>
              </a:spcAft>
            </a:pPr>
            <a:r>
              <a:rPr lang="es-ES" dirty="0" err="1">
                <a:latin typeface="DM Sans"/>
              </a:rPr>
              <a:t>Trainer</a:t>
            </a:r>
            <a:r>
              <a:rPr lang="es-ES" dirty="0">
                <a:latin typeface="DM Sans"/>
              </a:rPr>
              <a:t> </a:t>
            </a:r>
            <a:r>
              <a:rPr lang="es-ES" dirty="0" err="1">
                <a:latin typeface="DM Sans"/>
              </a:rPr>
              <a:t>competence</a:t>
            </a:r>
            <a:endParaRPr lang="es-ES" dirty="0">
              <a:latin typeface="DM Sans"/>
            </a:endParaRPr>
          </a:p>
          <a:p>
            <a:pPr marL="540000">
              <a:spcBef>
                <a:spcPts val="1200"/>
              </a:spcBef>
              <a:spcAft>
                <a:spcPts val="1200"/>
              </a:spcAft>
            </a:pPr>
            <a:r>
              <a:rPr lang="es-ES" dirty="0" err="1">
                <a:latin typeface="DM Sans"/>
              </a:rPr>
              <a:t>Learner</a:t>
            </a:r>
            <a:r>
              <a:rPr lang="es-ES" dirty="0">
                <a:latin typeface="DM Sans"/>
              </a:rPr>
              <a:t> </a:t>
            </a:r>
            <a:r>
              <a:rPr lang="es-ES" dirty="0" err="1">
                <a:latin typeface="DM Sans"/>
              </a:rPr>
              <a:t>outcomes</a:t>
            </a:r>
            <a:endParaRPr lang="es-ES" dirty="0"/>
          </a:p>
          <a:p>
            <a:pPr marL="0" indent="0">
              <a:buNone/>
            </a:pPr>
            <a:endParaRPr lang="es-ES" dirty="0"/>
          </a:p>
        </p:txBody>
      </p:sp>
      <p:sp>
        <p:nvSpPr>
          <p:cNvPr id="8" name="CuadroTexto 7">
            <a:extLst>
              <a:ext uri="{FF2B5EF4-FFF2-40B4-BE49-F238E27FC236}">
                <a16:creationId xmlns:a16="http://schemas.microsoft.com/office/drawing/2014/main" id="{6654D3AB-366A-1D2D-08EA-F1E8999B5F8B}"/>
              </a:ext>
            </a:extLst>
          </p:cNvPr>
          <p:cNvSpPr txBox="1"/>
          <p:nvPr/>
        </p:nvSpPr>
        <p:spPr>
          <a:xfrm>
            <a:off x="4215354" y="7928401"/>
            <a:ext cx="9195846" cy="830997"/>
          </a:xfrm>
          <a:prstGeom prst="rect">
            <a:avLst/>
          </a:prstGeom>
          <a:noFill/>
        </p:spPr>
        <p:txBody>
          <a:bodyPr wrap="square">
            <a:spAutoFit/>
          </a:bodyPr>
          <a:lstStyle/>
          <a:p>
            <a:pPr algn="ctr">
              <a:buNone/>
            </a:pPr>
            <a:r>
              <a:rPr lang="es-ES" sz="4800" b="1" dirty="0" err="1">
                <a:solidFill>
                  <a:schemeClr val="accent3">
                    <a:lumMod val="50000"/>
                  </a:schemeClr>
                </a:solidFill>
                <a:latin typeface="DM Sans"/>
              </a:rPr>
              <a:t>Both</a:t>
            </a:r>
            <a:r>
              <a:rPr lang="es-ES" sz="4800" b="1" dirty="0">
                <a:solidFill>
                  <a:schemeClr val="accent3">
                    <a:lumMod val="50000"/>
                  </a:schemeClr>
                </a:solidFill>
                <a:latin typeface="DM Sans"/>
              </a:rPr>
              <a:t> </a:t>
            </a:r>
            <a:r>
              <a:rPr lang="es-ES" sz="4800" b="1" dirty="0" err="1">
                <a:solidFill>
                  <a:schemeClr val="accent3">
                    <a:lumMod val="50000"/>
                  </a:schemeClr>
                </a:solidFill>
                <a:latin typeface="DM Sans"/>
              </a:rPr>
              <a:t>must</a:t>
            </a:r>
            <a:r>
              <a:rPr lang="es-ES" sz="4800" b="1" dirty="0">
                <a:solidFill>
                  <a:schemeClr val="accent3">
                    <a:lumMod val="50000"/>
                  </a:schemeClr>
                </a:solidFill>
                <a:latin typeface="DM Sans"/>
              </a:rPr>
              <a:t> </a:t>
            </a:r>
            <a:r>
              <a:rPr lang="es-ES" sz="4800" b="1" dirty="0" err="1">
                <a:solidFill>
                  <a:schemeClr val="accent3">
                    <a:lumMod val="50000"/>
                  </a:schemeClr>
                </a:solidFill>
                <a:latin typeface="DM Sans"/>
              </a:rPr>
              <a:t>evolve</a:t>
            </a:r>
            <a:r>
              <a:rPr lang="es-ES" sz="4800" b="1" dirty="0">
                <a:solidFill>
                  <a:schemeClr val="accent3">
                    <a:lumMod val="50000"/>
                  </a:schemeClr>
                </a:solidFill>
                <a:latin typeface="DM Sans"/>
              </a:rPr>
              <a:t> </a:t>
            </a:r>
            <a:r>
              <a:rPr lang="es-ES" sz="4800" b="1" dirty="0" err="1">
                <a:solidFill>
                  <a:schemeClr val="accent3">
                    <a:lumMod val="50000"/>
                  </a:schemeClr>
                </a:solidFill>
                <a:latin typeface="DM Sans"/>
              </a:rPr>
              <a:t>together</a:t>
            </a:r>
            <a:endParaRPr lang="es-ES" sz="4800" b="1" dirty="0">
              <a:solidFill>
                <a:schemeClr val="accent3">
                  <a:lumMod val="50000"/>
                </a:schemeClr>
              </a:solidFill>
            </a:endParaRPr>
          </a:p>
        </p:txBody>
      </p:sp>
      <p:pic>
        <p:nvPicPr>
          <p:cNvPr id="10" name="Imagen 9">
            <a:extLst>
              <a:ext uri="{FF2B5EF4-FFF2-40B4-BE49-F238E27FC236}">
                <a16:creationId xmlns:a16="http://schemas.microsoft.com/office/drawing/2014/main" id="{C33BF82B-7DD1-1952-4406-E512389155CE}"/>
              </a:ext>
            </a:extLst>
          </p:cNvPr>
          <p:cNvPicPr>
            <a:picLocks noChangeAspect="1"/>
          </p:cNvPicPr>
          <p:nvPr/>
        </p:nvPicPr>
        <p:blipFill>
          <a:blip r:embed="rId3"/>
          <a:stretch>
            <a:fillRect/>
          </a:stretch>
        </p:blipFill>
        <p:spPr>
          <a:xfrm>
            <a:off x="6705600" y="2976562"/>
            <a:ext cx="2889250" cy="4333875"/>
          </a:xfrm>
          <a:prstGeom prst="rect">
            <a:avLst/>
          </a:prstGeom>
        </p:spPr>
      </p:pic>
    </p:spTree>
    <p:extLst>
      <p:ext uri="{BB962C8B-B14F-4D97-AF65-F5344CB8AC3E}">
        <p14:creationId xmlns:p14="http://schemas.microsoft.com/office/powerpoint/2010/main" val="14555192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8101C9-7A27-227A-E870-C24E55AE5F3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B875787E-D0BF-1F9F-D29C-105E8DB078CD}"/>
              </a:ext>
            </a:extLst>
          </p:cNvPr>
          <p:cNvSpPr>
            <a:spLocks noGrp="1"/>
          </p:cNvSpPr>
          <p:nvPr>
            <p:ph type="title"/>
          </p:nvPr>
        </p:nvSpPr>
        <p:spPr/>
        <p:txBody>
          <a:bodyPr/>
          <a:lstStyle/>
          <a:p>
            <a:r>
              <a:rPr lang="es-ES" dirty="0">
                <a:latin typeface="Now Bold"/>
              </a:rPr>
              <a:t>Digital </a:t>
            </a:r>
            <a:r>
              <a:rPr lang="es-ES" dirty="0" err="1">
                <a:latin typeface="Now Bold"/>
              </a:rPr>
              <a:t>Transformation</a:t>
            </a:r>
            <a:r>
              <a:rPr lang="es-ES" dirty="0">
                <a:latin typeface="Now Bold"/>
              </a:rPr>
              <a:t> in VET</a:t>
            </a:r>
            <a:endParaRPr lang="es-ES" dirty="0"/>
          </a:p>
        </p:txBody>
      </p:sp>
      <p:sp>
        <p:nvSpPr>
          <p:cNvPr id="4" name="Marcador de texto 3">
            <a:extLst>
              <a:ext uri="{FF2B5EF4-FFF2-40B4-BE49-F238E27FC236}">
                <a16:creationId xmlns:a16="http://schemas.microsoft.com/office/drawing/2014/main" id="{E59F1970-91E4-8C1B-2A6F-829725E6A55C}"/>
              </a:ext>
            </a:extLst>
          </p:cNvPr>
          <p:cNvSpPr>
            <a:spLocks noGrp="1"/>
          </p:cNvSpPr>
          <p:nvPr>
            <p:ph type="body" sz="quarter" idx="10"/>
          </p:nvPr>
        </p:nvSpPr>
        <p:spPr>
          <a:xfrm>
            <a:off x="21771" y="1943100"/>
            <a:ext cx="10435769" cy="605971"/>
          </a:xfrm>
        </p:spPr>
        <p:txBody>
          <a:bodyPr vert="horz" lIns="91440" tIns="45720" rIns="91440" bIns="45720" rtlCol="0" anchor="t">
            <a:normAutofit/>
          </a:bodyPr>
          <a:lstStyle/>
          <a:p>
            <a:r>
              <a:rPr lang="es-ES" dirty="0">
                <a:latin typeface="DM Sans"/>
              </a:rPr>
              <a:t>Key </a:t>
            </a:r>
            <a:r>
              <a:rPr lang="es-ES" dirty="0" err="1">
                <a:latin typeface="DM Sans"/>
              </a:rPr>
              <a:t>Dimensions</a:t>
            </a:r>
            <a:r>
              <a:rPr lang="es-ES" dirty="0">
                <a:latin typeface="DM Sans"/>
              </a:rPr>
              <a:t> </a:t>
            </a:r>
            <a:r>
              <a:rPr lang="es-ES" dirty="0" err="1">
                <a:latin typeface="DM Sans"/>
              </a:rPr>
              <a:t>of</a:t>
            </a:r>
            <a:r>
              <a:rPr lang="es-ES" dirty="0">
                <a:latin typeface="DM Sans"/>
              </a:rPr>
              <a:t> Digital </a:t>
            </a:r>
            <a:r>
              <a:rPr lang="es-ES" dirty="0" err="1">
                <a:latin typeface="DM Sans"/>
              </a:rPr>
              <a:t>Transformation</a:t>
            </a:r>
            <a:endParaRPr lang="es-ES" dirty="0" err="1"/>
          </a:p>
        </p:txBody>
      </p:sp>
      <p:sp>
        <p:nvSpPr>
          <p:cNvPr id="5" name="Marcador de texto 4">
            <a:extLst>
              <a:ext uri="{FF2B5EF4-FFF2-40B4-BE49-F238E27FC236}">
                <a16:creationId xmlns:a16="http://schemas.microsoft.com/office/drawing/2014/main" id="{3FB8EE14-4778-FDE3-68E9-7A757BB391CF}"/>
              </a:ext>
            </a:extLst>
          </p:cNvPr>
          <p:cNvSpPr>
            <a:spLocks noGrp="1"/>
          </p:cNvSpPr>
          <p:nvPr>
            <p:ph type="body" sz="quarter" idx="11"/>
          </p:nvPr>
        </p:nvSpPr>
        <p:spPr/>
        <p:txBody>
          <a:bodyPr/>
          <a:lstStyle/>
          <a:p>
            <a:r>
              <a:rPr lang="sv-SE" dirty="0"/>
              <a:t>Pillar 2 – Digital Transformation and Digital Skills​</a:t>
            </a:r>
            <a:endParaRPr lang="es-ES" dirty="0"/>
          </a:p>
        </p:txBody>
      </p:sp>
      <p:pic>
        <p:nvPicPr>
          <p:cNvPr id="9" name="Imagen 8">
            <a:extLst>
              <a:ext uri="{FF2B5EF4-FFF2-40B4-BE49-F238E27FC236}">
                <a16:creationId xmlns:a16="http://schemas.microsoft.com/office/drawing/2014/main" id="{DE24FAB0-CD42-576A-28EE-BF61CE51396F}"/>
              </a:ext>
            </a:extLst>
          </p:cNvPr>
          <p:cNvPicPr>
            <a:picLocks noChangeAspect="1"/>
          </p:cNvPicPr>
          <p:nvPr/>
        </p:nvPicPr>
        <p:blipFill>
          <a:blip r:embed="rId3"/>
          <a:stretch>
            <a:fillRect/>
          </a:stretch>
        </p:blipFill>
        <p:spPr>
          <a:xfrm>
            <a:off x="14020800" y="3314700"/>
            <a:ext cx="2590800" cy="3886200"/>
          </a:xfrm>
          <a:prstGeom prst="rect">
            <a:avLst/>
          </a:prstGeom>
        </p:spPr>
      </p:pic>
      <p:sp>
        <p:nvSpPr>
          <p:cNvPr id="10" name="Marcador de contenido 2">
            <a:extLst>
              <a:ext uri="{FF2B5EF4-FFF2-40B4-BE49-F238E27FC236}">
                <a16:creationId xmlns:a16="http://schemas.microsoft.com/office/drawing/2014/main" id="{6F2D0136-41E8-B7FB-5422-074FCEC85495}"/>
              </a:ext>
            </a:extLst>
          </p:cNvPr>
          <p:cNvSpPr>
            <a:spLocks noGrp="1"/>
          </p:cNvSpPr>
          <p:nvPr>
            <p:ph idx="1"/>
          </p:nvPr>
        </p:nvSpPr>
        <p:spPr>
          <a:xfrm>
            <a:off x="685800" y="3314700"/>
            <a:ext cx="3060000" cy="3505200"/>
          </a:xfrm>
        </p:spPr>
        <p:txBody>
          <a:bodyPr vert="horz" lIns="91440" tIns="45720" rIns="91440" bIns="45720" rtlCol="0" anchor="t">
            <a:normAutofit/>
          </a:bodyPr>
          <a:lstStyle/>
          <a:p>
            <a:pPr marL="0" indent="0">
              <a:spcAft>
                <a:spcPts val="1200"/>
              </a:spcAft>
              <a:buNone/>
            </a:pPr>
            <a:r>
              <a:rPr lang="es-ES" b="1" dirty="0" err="1">
                <a:latin typeface="DM Sans"/>
              </a:rPr>
              <a:t>Institution</a:t>
            </a:r>
            <a:endParaRPr lang="es-ES" b="1" dirty="0">
              <a:latin typeface="DM Sans"/>
            </a:endParaRPr>
          </a:p>
          <a:p>
            <a:pPr marL="540000">
              <a:spcBef>
                <a:spcPts val="1200"/>
              </a:spcBef>
              <a:spcAft>
                <a:spcPts val="1200"/>
              </a:spcAft>
            </a:pPr>
            <a:r>
              <a:rPr lang="es-ES" dirty="0" err="1">
                <a:latin typeface="DM Sans"/>
              </a:rPr>
              <a:t>Strategy</a:t>
            </a:r>
            <a:endParaRPr lang="es-ES" dirty="0">
              <a:latin typeface="DM Sans"/>
            </a:endParaRPr>
          </a:p>
          <a:p>
            <a:pPr marL="540000">
              <a:spcBef>
                <a:spcPts val="1200"/>
              </a:spcBef>
              <a:spcAft>
                <a:spcPts val="1200"/>
              </a:spcAft>
            </a:pPr>
            <a:r>
              <a:rPr lang="es-ES" dirty="0" err="1">
                <a:latin typeface="DM Sans"/>
              </a:rPr>
              <a:t>Infrastructure</a:t>
            </a:r>
            <a:endParaRPr lang="es-ES" dirty="0">
              <a:latin typeface="DM Sans"/>
            </a:endParaRPr>
          </a:p>
          <a:p>
            <a:pPr marL="540000">
              <a:spcBef>
                <a:spcPts val="1200"/>
              </a:spcBef>
              <a:spcAft>
                <a:spcPts val="1200"/>
              </a:spcAft>
            </a:pPr>
            <a:r>
              <a:rPr lang="es-ES" dirty="0" err="1">
                <a:latin typeface="DM Sans"/>
              </a:rPr>
              <a:t>Monitoring</a:t>
            </a:r>
            <a:endParaRPr lang="es-ES" dirty="0"/>
          </a:p>
          <a:p>
            <a:pPr>
              <a:buAutoNum type="arabicPeriod"/>
            </a:pPr>
            <a:endParaRPr lang="es-ES" dirty="0"/>
          </a:p>
          <a:p>
            <a:pPr algn="ctr">
              <a:buNone/>
            </a:pPr>
            <a:endParaRPr lang="es-ES" b="1" dirty="0">
              <a:latin typeface="DM Sans"/>
            </a:endParaRPr>
          </a:p>
          <a:p>
            <a:pPr algn="ctr">
              <a:buNone/>
            </a:pPr>
            <a:endParaRPr lang="es-ES" b="1" dirty="0">
              <a:latin typeface="DM Sans"/>
            </a:endParaRPr>
          </a:p>
          <a:p>
            <a:pPr algn="ctr">
              <a:buNone/>
            </a:pPr>
            <a:endParaRPr lang="es-ES" b="1" dirty="0">
              <a:latin typeface="DM Sans"/>
            </a:endParaRPr>
          </a:p>
          <a:p>
            <a:pPr algn="ctr">
              <a:buNone/>
            </a:pPr>
            <a:endParaRPr lang="es-ES" b="1" dirty="0">
              <a:latin typeface="DM Sans"/>
            </a:endParaRPr>
          </a:p>
          <a:p>
            <a:pPr algn="ctr">
              <a:buNone/>
            </a:pPr>
            <a:endParaRPr lang="es-ES" b="1" dirty="0">
              <a:latin typeface="DM Sans"/>
            </a:endParaRPr>
          </a:p>
        </p:txBody>
      </p:sp>
      <p:sp>
        <p:nvSpPr>
          <p:cNvPr id="11" name="Marcador de contenido 2">
            <a:extLst>
              <a:ext uri="{FF2B5EF4-FFF2-40B4-BE49-F238E27FC236}">
                <a16:creationId xmlns:a16="http://schemas.microsoft.com/office/drawing/2014/main" id="{67524201-F689-7692-B6EF-D9D5D55FD961}"/>
              </a:ext>
            </a:extLst>
          </p:cNvPr>
          <p:cNvSpPr txBox="1">
            <a:spLocks/>
          </p:cNvSpPr>
          <p:nvPr/>
        </p:nvSpPr>
        <p:spPr>
          <a:xfrm>
            <a:off x="5029200" y="3314700"/>
            <a:ext cx="2880000" cy="3505200"/>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Clr>
                <a:srgbClr val="97B6B0"/>
              </a:buClr>
              <a:buFont typeface="Courier New" panose="02070309020205020404" pitchFamily="49" charset="0"/>
              <a:buChar char="o"/>
              <a:defRPr sz="2800" kern="1200">
                <a:solidFill>
                  <a:srgbClr val="30527C"/>
                </a:solidFill>
                <a:latin typeface="DM Sans" pitchFamily="2" charset="0"/>
                <a:ea typeface="+mn-ea"/>
                <a:cs typeface="+mn-cs"/>
              </a:defRPr>
            </a:lvl1pPr>
            <a:lvl2pPr marL="742950" indent="-285750" algn="l" defTabSz="914400" rtl="0" eaLnBrk="1" latinLnBrk="0" hangingPunct="1">
              <a:spcBef>
                <a:spcPct val="20000"/>
              </a:spcBef>
              <a:buFont typeface="Arial" pitchFamily="34" charset="0"/>
              <a:buChar char="–"/>
              <a:defRPr sz="2400" kern="1200">
                <a:solidFill>
                  <a:srgbClr val="30527C"/>
                </a:solidFill>
                <a:latin typeface="DM Sans" pitchFamily="2" charset="0"/>
                <a:ea typeface="+mn-ea"/>
                <a:cs typeface="+mn-cs"/>
              </a:defRPr>
            </a:lvl2pPr>
            <a:lvl3pPr marL="1143000" indent="-228600" algn="l" defTabSz="914400" rtl="0" eaLnBrk="1" latinLnBrk="0" hangingPunct="1">
              <a:spcBef>
                <a:spcPct val="20000"/>
              </a:spcBef>
              <a:buFont typeface="Arial" pitchFamily="34" charset="0"/>
              <a:buChar char="•"/>
              <a:defRPr sz="2000" kern="1200">
                <a:solidFill>
                  <a:srgbClr val="30527C"/>
                </a:solidFill>
                <a:latin typeface="DM Sans" pitchFamily="2" charset="0"/>
                <a:ea typeface="+mn-ea"/>
                <a:cs typeface="+mn-cs"/>
              </a:defRPr>
            </a:lvl3pPr>
            <a:lvl4pPr marL="1600200" indent="-228600" algn="l" defTabSz="914400" rtl="0" eaLnBrk="1" latinLnBrk="0" hangingPunct="1">
              <a:spcBef>
                <a:spcPct val="20000"/>
              </a:spcBef>
              <a:buFont typeface="Arial" pitchFamily="34" charset="0"/>
              <a:buChar char="–"/>
              <a:defRPr sz="1800" kern="1200">
                <a:solidFill>
                  <a:srgbClr val="30527C"/>
                </a:solidFill>
                <a:latin typeface="DM Sans" pitchFamily="2" charset="0"/>
                <a:ea typeface="+mn-ea"/>
                <a:cs typeface="+mn-cs"/>
              </a:defRPr>
            </a:lvl4pPr>
            <a:lvl5pPr marL="2057400" indent="-228600" algn="l" defTabSz="914400" rtl="0" eaLnBrk="1" latinLnBrk="0" hangingPunct="1">
              <a:spcBef>
                <a:spcPct val="20000"/>
              </a:spcBef>
              <a:buFont typeface="Arial" pitchFamily="34" charset="0"/>
              <a:buChar char="»"/>
              <a:defRPr sz="1800" kern="1200">
                <a:solidFill>
                  <a:srgbClr val="30527C"/>
                </a:solidFill>
                <a:latin typeface="DM Sans"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1200"/>
              </a:spcAft>
              <a:buFont typeface="Courier New" panose="02070309020205020404" pitchFamily="49" charset="0"/>
              <a:buNone/>
            </a:pPr>
            <a:r>
              <a:rPr lang="es-ES" b="1" dirty="0" err="1">
                <a:solidFill>
                  <a:schemeClr val="accent3"/>
                </a:solidFill>
                <a:latin typeface="DM Sans"/>
              </a:rPr>
              <a:t>Learning</a:t>
            </a:r>
            <a:endParaRPr lang="es-ES" b="1" dirty="0">
              <a:solidFill>
                <a:schemeClr val="accent3"/>
              </a:solidFill>
              <a:latin typeface="DM Sans"/>
            </a:endParaRPr>
          </a:p>
          <a:p>
            <a:pPr marL="540000">
              <a:spcBef>
                <a:spcPts val="1200"/>
              </a:spcBef>
              <a:spcAft>
                <a:spcPts val="1200"/>
              </a:spcAft>
            </a:pPr>
            <a:r>
              <a:rPr lang="es-ES" dirty="0" err="1">
                <a:solidFill>
                  <a:schemeClr val="accent3"/>
                </a:solidFill>
                <a:latin typeface="DM Sans"/>
              </a:rPr>
              <a:t>Curriculum</a:t>
            </a:r>
            <a:endParaRPr lang="es-ES" dirty="0">
              <a:solidFill>
                <a:schemeClr val="accent3"/>
              </a:solidFill>
              <a:latin typeface="DM Sans"/>
            </a:endParaRPr>
          </a:p>
          <a:p>
            <a:pPr marL="540000">
              <a:spcBef>
                <a:spcPts val="1200"/>
              </a:spcBef>
              <a:spcAft>
                <a:spcPts val="1200"/>
              </a:spcAft>
            </a:pPr>
            <a:r>
              <a:rPr lang="es-ES" dirty="0" err="1">
                <a:solidFill>
                  <a:schemeClr val="accent3"/>
                </a:solidFill>
                <a:latin typeface="DM Sans"/>
              </a:rPr>
              <a:t>Pedagogy</a:t>
            </a:r>
            <a:endParaRPr lang="es-ES" dirty="0">
              <a:solidFill>
                <a:schemeClr val="accent3"/>
              </a:solidFill>
              <a:latin typeface="DM Sans"/>
            </a:endParaRPr>
          </a:p>
          <a:p>
            <a:pPr marL="540000">
              <a:spcBef>
                <a:spcPts val="1200"/>
              </a:spcBef>
              <a:spcAft>
                <a:spcPts val="1200"/>
              </a:spcAft>
            </a:pPr>
            <a:r>
              <a:rPr lang="es-ES" dirty="0" err="1">
                <a:solidFill>
                  <a:schemeClr val="accent3"/>
                </a:solidFill>
                <a:latin typeface="DM Sans"/>
              </a:rPr>
              <a:t>Trainers</a:t>
            </a:r>
            <a:endParaRPr lang="es-ES" dirty="0">
              <a:solidFill>
                <a:schemeClr val="accent3"/>
              </a:solidFill>
            </a:endParaRPr>
          </a:p>
          <a:p>
            <a:pPr>
              <a:buFont typeface="Courier New" panose="02070309020205020404" pitchFamily="49" charset="0"/>
              <a:buAutoNum type="arabicPeriod"/>
            </a:pPr>
            <a:endParaRPr lang="es-ES" dirty="0"/>
          </a:p>
          <a:p>
            <a:pPr algn="ctr">
              <a:buFont typeface="Courier New" panose="02070309020205020404" pitchFamily="49" charset="0"/>
              <a:buNone/>
            </a:pPr>
            <a:endParaRPr lang="es-ES" b="1" dirty="0">
              <a:latin typeface="DM Sans"/>
            </a:endParaRPr>
          </a:p>
          <a:p>
            <a:pPr algn="ctr">
              <a:buFont typeface="Courier New" panose="02070309020205020404" pitchFamily="49" charset="0"/>
              <a:buNone/>
            </a:pPr>
            <a:endParaRPr lang="es-ES" b="1" dirty="0">
              <a:latin typeface="DM Sans"/>
            </a:endParaRPr>
          </a:p>
          <a:p>
            <a:pPr algn="ctr">
              <a:buFont typeface="Courier New" panose="02070309020205020404" pitchFamily="49" charset="0"/>
              <a:buNone/>
            </a:pPr>
            <a:endParaRPr lang="es-ES" b="1" dirty="0">
              <a:latin typeface="DM Sans"/>
            </a:endParaRPr>
          </a:p>
          <a:p>
            <a:pPr algn="ctr">
              <a:buFont typeface="Courier New" panose="02070309020205020404" pitchFamily="49" charset="0"/>
              <a:buNone/>
            </a:pPr>
            <a:endParaRPr lang="es-ES" b="1" dirty="0">
              <a:latin typeface="DM Sans"/>
            </a:endParaRPr>
          </a:p>
          <a:p>
            <a:pPr algn="ctr">
              <a:buFont typeface="Courier New" panose="02070309020205020404" pitchFamily="49" charset="0"/>
              <a:buNone/>
            </a:pPr>
            <a:endParaRPr lang="es-ES" b="1" dirty="0">
              <a:latin typeface="DM Sans"/>
            </a:endParaRPr>
          </a:p>
        </p:txBody>
      </p:sp>
      <p:sp>
        <p:nvSpPr>
          <p:cNvPr id="12" name="Marcador de contenido 2">
            <a:extLst>
              <a:ext uri="{FF2B5EF4-FFF2-40B4-BE49-F238E27FC236}">
                <a16:creationId xmlns:a16="http://schemas.microsoft.com/office/drawing/2014/main" id="{297E7D4A-817E-1810-3342-62AB6AE880ED}"/>
              </a:ext>
            </a:extLst>
          </p:cNvPr>
          <p:cNvSpPr txBox="1">
            <a:spLocks/>
          </p:cNvSpPr>
          <p:nvPr/>
        </p:nvSpPr>
        <p:spPr>
          <a:xfrm>
            <a:off x="9525000" y="3314700"/>
            <a:ext cx="3528000" cy="3505200"/>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Clr>
                <a:srgbClr val="97B6B0"/>
              </a:buClr>
              <a:buFont typeface="Courier New" panose="02070309020205020404" pitchFamily="49" charset="0"/>
              <a:buChar char="o"/>
              <a:defRPr sz="2800" kern="1200">
                <a:solidFill>
                  <a:srgbClr val="30527C"/>
                </a:solidFill>
                <a:latin typeface="DM Sans" pitchFamily="2" charset="0"/>
                <a:ea typeface="+mn-ea"/>
                <a:cs typeface="+mn-cs"/>
              </a:defRPr>
            </a:lvl1pPr>
            <a:lvl2pPr marL="742950" indent="-285750" algn="l" defTabSz="914400" rtl="0" eaLnBrk="1" latinLnBrk="0" hangingPunct="1">
              <a:spcBef>
                <a:spcPct val="20000"/>
              </a:spcBef>
              <a:buFont typeface="Arial" pitchFamily="34" charset="0"/>
              <a:buChar char="–"/>
              <a:defRPr sz="2400" kern="1200">
                <a:solidFill>
                  <a:srgbClr val="30527C"/>
                </a:solidFill>
                <a:latin typeface="DM Sans" pitchFamily="2" charset="0"/>
                <a:ea typeface="+mn-ea"/>
                <a:cs typeface="+mn-cs"/>
              </a:defRPr>
            </a:lvl2pPr>
            <a:lvl3pPr marL="1143000" indent="-228600" algn="l" defTabSz="914400" rtl="0" eaLnBrk="1" latinLnBrk="0" hangingPunct="1">
              <a:spcBef>
                <a:spcPct val="20000"/>
              </a:spcBef>
              <a:buFont typeface="Arial" pitchFamily="34" charset="0"/>
              <a:buChar char="•"/>
              <a:defRPr sz="2000" kern="1200">
                <a:solidFill>
                  <a:srgbClr val="30527C"/>
                </a:solidFill>
                <a:latin typeface="DM Sans" pitchFamily="2" charset="0"/>
                <a:ea typeface="+mn-ea"/>
                <a:cs typeface="+mn-cs"/>
              </a:defRPr>
            </a:lvl3pPr>
            <a:lvl4pPr marL="1600200" indent="-228600" algn="l" defTabSz="914400" rtl="0" eaLnBrk="1" latinLnBrk="0" hangingPunct="1">
              <a:spcBef>
                <a:spcPct val="20000"/>
              </a:spcBef>
              <a:buFont typeface="Arial" pitchFamily="34" charset="0"/>
              <a:buChar char="–"/>
              <a:defRPr sz="1800" kern="1200">
                <a:solidFill>
                  <a:srgbClr val="30527C"/>
                </a:solidFill>
                <a:latin typeface="DM Sans" pitchFamily="2" charset="0"/>
                <a:ea typeface="+mn-ea"/>
                <a:cs typeface="+mn-cs"/>
              </a:defRPr>
            </a:lvl4pPr>
            <a:lvl5pPr marL="2057400" indent="-228600" algn="l" defTabSz="914400" rtl="0" eaLnBrk="1" latinLnBrk="0" hangingPunct="1">
              <a:spcBef>
                <a:spcPct val="20000"/>
              </a:spcBef>
              <a:buFont typeface="Arial" pitchFamily="34" charset="0"/>
              <a:buChar char="»"/>
              <a:defRPr sz="1800" kern="1200">
                <a:solidFill>
                  <a:srgbClr val="30527C"/>
                </a:solidFill>
                <a:latin typeface="DM Sans"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ts val="1200"/>
              </a:spcAft>
              <a:buFont typeface="Courier New" panose="02070309020205020404" pitchFamily="49" charset="0"/>
              <a:buNone/>
            </a:pPr>
            <a:r>
              <a:rPr lang="es-ES" b="1" dirty="0" err="1">
                <a:solidFill>
                  <a:srgbClr val="344A46"/>
                </a:solidFill>
                <a:latin typeface="DM Sans"/>
              </a:rPr>
              <a:t>Ecosystem</a:t>
            </a:r>
            <a:endParaRPr lang="es-ES" b="1" dirty="0">
              <a:solidFill>
                <a:srgbClr val="344A46"/>
              </a:solidFill>
              <a:latin typeface="DM Sans"/>
            </a:endParaRPr>
          </a:p>
          <a:p>
            <a:pPr marL="540000">
              <a:spcBef>
                <a:spcPts val="1200"/>
              </a:spcBef>
              <a:spcAft>
                <a:spcPts val="1200"/>
              </a:spcAft>
            </a:pPr>
            <a:r>
              <a:rPr lang="es-ES" dirty="0" err="1">
                <a:solidFill>
                  <a:srgbClr val="344A46"/>
                </a:solidFill>
                <a:latin typeface="DM Sans"/>
              </a:rPr>
              <a:t>Industry</a:t>
            </a:r>
            <a:endParaRPr lang="es-ES" dirty="0">
              <a:solidFill>
                <a:srgbClr val="344A46"/>
              </a:solidFill>
              <a:latin typeface="DM Sans"/>
            </a:endParaRPr>
          </a:p>
          <a:p>
            <a:pPr marL="540000">
              <a:spcBef>
                <a:spcPts val="1200"/>
              </a:spcBef>
              <a:spcAft>
                <a:spcPts val="1200"/>
              </a:spcAft>
            </a:pPr>
            <a:r>
              <a:rPr lang="es-ES" dirty="0" err="1">
                <a:solidFill>
                  <a:srgbClr val="344A46"/>
                </a:solidFill>
                <a:latin typeface="DM Sans"/>
              </a:rPr>
              <a:t>Inclusion</a:t>
            </a:r>
            <a:endParaRPr lang="es-ES" dirty="0">
              <a:solidFill>
                <a:srgbClr val="344A46"/>
              </a:solidFill>
              <a:latin typeface="DM Sans"/>
            </a:endParaRPr>
          </a:p>
          <a:p>
            <a:pPr marL="540000">
              <a:spcBef>
                <a:spcPts val="1200"/>
              </a:spcBef>
              <a:spcAft>
                <a:spcPts val="1200"/>
              </a:spcAft>
            </a:pPr>
            <a:r>
              <a:rPr lang="es-ES" dirty="0" err="1">
                <a:solidFill>
                  <a:srgbClr val="344A46"/>
                </a:solidFill>
                <a:latin typeface="DM Sans"/>
              </a:rPr>
              <a:t>Lifelong</a:t>
            </a:r>
            <a:r>
              <a:rPr lang="es-ES" dirty="0">
                <a:solidFill>
                  <a:srgbClr val="344A46"/>
                </a:solidFill>
                <a:latin typeface="DM Sans"/>
              </a:rPr>
              <a:t> </a:t>
            </a:r>
            <a:r>
              <a:rPr lang="es-ES" dirty="0" err="1">
                <a:solidFill>
                  <a:srgbClr val="344A46"/>
                </a:solidFill>
                <a:latin typeface="DM Sans"/>
              </a:rPr>
              <a:t>learning</a:t>
            </a:r>
            <a:endParaRPr lang="es-ES" dirty="0">
              <a:solidFill>
                <a:srgbClr val="344A46"/>
              </a:solidFill>
            </a:endParaRPr>
          </a:p>
          <a:p>
            <a:pPr>
              <a:buFont typeface="Courier New" panose="02070309020205020404" pitchFamily="49" charset="0"/>
              <a:buAutoNum type="arabicPeriod"/>
            </a:pPr>
            <a:endParaRPr lang="es-ES" dirty="0"/>
          </a:p>
          <a:p>
            <a:pPr algn="ctr">
              <a:buFont typeface="Courier New" panose="02070309020205020404" pitchFamily="49" charset="0"/>
              <a:buNone/>
            </a:pPr>
            <a:endParaRPr lang="es-ES" b="1" dirty="0">
              <a:latin typeface="DM Sans"/>
            </a:endParaRPr>
          </a:p>
          <a:p>
            <a:pPr algn="ctr">
              <a:buFont typeface="Courier New" panose="02070309020205020404" pitchFamily="49" charset="0"/>
              <a:buNone/>
            </a:pPr>
            <a:endParaRPr lang="es-ES" b="1" dirty="0">
              <a:latin typeface="DM Sans"/>
            </a:endParaRPr>
          </a:p>
          <a:p>
            <a:pPr algn="ctr">
              <a:buFont typeface="Courier New" panose="02070309020205020404" pitchFamily="49" charset="0"/>
              <a:buNone/>
            </a:pPr>
            <a:endParaRPr lang="es-ES" b="1" dirty="0">
              <a:latin typeface="DM Sans"/>
            </a:endParaRPr>
          </a:p>
          <a:p>
            <a:pPr algn="ctr">
              <a:buFont typeface="Courier New" panose="02070309020205020404" pitchFamily="49" charset="0"/>
              <a:buNone/>
            </a:pPr>
            <a:endParaRPr lang="es-ES" b="1" dirty="0">
              <a:latin typeface="DM Sans"/>
            </a:endParaRPr>
          </a:p>
          <a:p>
            <a:pPr algn="ctr">
              <a:buFont typeface="Courier New" panose="02070309020205020404" pitchFamily="49" charset="0"/>
              <a:buNone/>
            </a:pPr>
            <a:endParaRPr lang="es-ES" b="1" dirty="0">
              <a:latin typeface="DM Sans"/>
            </a:endParaRPr>
          </a:p>
        </p:txBody>
      </p:sp>
    </p:spTree>
    <p:extLst>
      <p:ext uri="{BB962C8B-B14F-4D97-AF65-F5344CB8AC3E}">
        <p14:creationId xmlns:p14="http://schemas.microsoft.com/office/powerpoint/2010/main" val="1243050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B1F02-0518-A292-3E00-1613C4A16C27}"/>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77229BE4-A5D3-4037-C242-A8314311CFE5}"/>
              </a:ext>
            </a:extLst>
          </p:cNvPr>
          <p:cNvSpPr>
            <a:spLocks noGrp="1"/>
          </p:cNvSpPr>
          <p:nvPr>
            <p:ph type="title"/>
          </p:nvPr>
        </p:nvSpPr>
        <p:spPr/>
        <p:txBody>
          <a:bodyPr/>
          <a:lstStyle/>
          <a:p>
            <a:r>
              <a:rPr lang="es-ES" dirty="0">
                <a:latin typeface="Now Bold"/>
              </a:rPr>
              <a:t>Digital </a:t>
            </a:r>
            <a:r>
              <a:rPr lang="es-ES" dirty="0" err="1">
                <a:latin typeface="Now Bold"/>
              </a:rPr>
              <a:t>Transformation</a:t>
            </a:r>
            <a:r>
              <a:rPr lang="es-ES" dirty="0">
                <a:latin typeface="Now Bold"/>
              </a:rPr>
              <a:t> in VET</a:t>
            </a:r>
            <a:endParaRPr lang="es-ES" dirty="0"/>
          </a:p>
        </p:txBody>
      </p:sp>
      <p:sp>
        <p:nvSpPr>
          <p:cNvPr id="3" name="Marcador de contenido 2">
            <a:extLst>
              <a:ext uri="{FF2B5EF4-FFF2-40B4-BE49-F238E27FC236}">
                <a16:creationId xmlns:a16="http://schemas.microsoft.com/office/drawing/2014/main" id="{A103A9BE-E9CE-EFFF-27E2-0DF918F0FA70}"/>
              </a:ext>
            </a:extLst>
          </p:cNvPr>
          <p:cNvSpPr>
            <a:spLocks noGrp="1"/>
          </p:cNvSpPr>
          <p:nvPr>
            <p:ph idx="1"/>
          </p:nvPr>
        </p:nvSpPr>
        <p:spPr>
          <a:xfrm>
            <a:off x="685800" y="2781300"/>
            <a:ext cx="10123393" cy="6377782"/>
          </a:xfrm>
        </p:spPr>
        <p:txBody>
          <a:bodyPr vert="horz" lIns="91440" tIns="45720" rIns="91440" bIns="45720" rtlCol="0" anchor="t">
            <a:normAutofit/>
          </a:bodyPr>
          <a:lstStyle/>
          <a:p>
            <a:pPr>
              <a:spcBef>
                <a:spcPts val="1800"/>
              </a:spcBef>
              <a:spcAft>
                <a:spcPts val="1800"/>
              </a:spcAft>
            </a:pPr>
            <a:r>
              <a:rPr lang="es-ES" dirty="0" err="1">
                <a:latin typeface="DM Sans"/>
              </a:rPr>
              <a:t>Which</a:t>
            </a:r>
            <a:r>
              <a:rPr lang="es-ES" dirty="0">
                <a:latin typeface="DM Sans"/>
              </a:rPr>
              <a:t> </a:t>
            </a:r>
            <a:r>
              <a:rPr lang="es-ES" dirty="0" err="1">
                <a:latin typeface="DM Sans"/>
              </a:rPr>
              <a:t>dimension</a:t>
            </a:r>
            <a:r>
              <a:rPr lang="es-ES" dirty="0">
                <a:latin typeface="DM Sans"/>
              </a:rPr>
              <a:t> </a:t>
            </a:r>
            <a:r>
              <a:rPr lang="es-ES" dirty="0" err="1">
                <a:latin typeface="DM Sans"/>
              </a:rPr>
              <a:t>scored</a:t>
            </a:r>
            <a:r>
              <a:rPr lang="es-ES" dirty="0">
                <a:latin typeface="DM Sans"/>
              </a:rPr>
              <a:t> </a:t>
            </a:r>
            <a:r>
              <a:rPr lang="es-ES" dirty="0" err="1">
                <a:latin typeface="DM Sans"/>
              </a:rPr>
              <a:t>lowest</a:t>
            </a:r>
            <a:r>
              <a:rPr lang="es-ES" dirty="0">
                <a:latin typeface="DM Sans"/>
              </a:rPr>
              <a:t>?</a:t>
            </a:r>
            <a:endParaRPr lang="es-ES" dirty="0" err="1"/>
          </a:p>
          <a:p>
            <a:pPr>
              <a:spcBef>
                <a:spcPts val="1800"/>
              </a:spcBef>
              <a:spcAft>
                <a:spcPts val="1800"/>
              </a:spcAft>
            </a:pPr>
            <a:r>
              <a:rPr lang="es-ES" dirty="0" err="1">
                <a:latin typeface="DM Sans"/>
              </a:rPr>
              <a:t>Which</a:t>
            </a:r>
            <a:r>
              <a:rPr lang="es-ES" dirty="0">
                <a:latin typeface="DM Sans"/>
              </a:rPr>
              <a:t> </a:t>
            </a:r>
            <a:r>
              <a:rPr lang="es-ES" dirty="0" err="1">
                <a:latin typeface="DM Sans"/>
              </a:rPr>
              <a:t>scored</a:t>
            </a:r>
            <a:r>
              <a:rPr lang="es-ES" dirty="0">
                <a:latin typeface="DM Sans"/>
              </a:rPr>
              <a:t> </a:t>
            </a:r>
            <a:r>
              <a:rPr lang="es-ES" dirty="0" err="1">
                <a:latin typeface="DM Sans"/>
              </a:rPr>
              <a:t>highest</a:t>
            </a:r>
            <a:r>
              <a:rPr lang="es-ES" dirty="0">
                <a:latin typeface="DM Sans"/>
              </a:rPr>
              <a:t>?</a:t>
            </a:r>
            <a:endParaRPr lang="es-ES" dirty="0"/>
          </a:p>
          <a:p>
            <a:pPr>
              <a:spcBef>
                <a:spcPts val="1800"/>
              </a:spcBef>
              <a:spcAft>
                <a:spcPts val="1800"/>
              </a:spcAft>
            </a:pPr>
            <a:r>
              <a:rPr lang="es-ES" dirty="0">
                <a:latin typeface="DM Sans"/>
              </a:rPr>
              <a:t>Are </a:t>
            </a:r>
            <a:r>
              <a:rPr lang="es-ES" dirty="0" err="1">
                <a:latin typeface="DM Sans"/>
              </a:rPr>
              <a:t>results</a:t>
            </a:r>
            <a:r>
              <a:rPr lang="es-ES" dirty="0">
                <a:latin typeface="DM Sans"/>
              </a:rPr>
              <a:t> </a:t>
            </a:r>
            <a:r>
              <a:rPr lang="es-ES" dirty="0" err="1">
                <a:latin typeface="DM Sans"/>
              </a:rPr>
              <a:t>balanced</a:t>
            </a:r>
            <a:r>
              <a:rPr lang="es-ES" dirty="0">
                <a:latin typeface="DM Sans"/>
              </a:rPr>
              <a:t> </a:t>
            </a:r>
            <a:r>
              <a:rPr lang="es-ES" dirty="0" err="1">
                <a:latin typeface="DM Sans"/>
              </a:rPr>
              <a:t>or</a:t>
            </a:r>
            <a:r>
              <a:rPr lang="es-ES" dirty="0">
                <a:latin typeface="DM Sans"/>
              </a:rPr>
              <a:t> </a:t>
            </a:r>
            <a:r>
              <a:rPr lang="es-ES" dirty="0" err="1">
                <a:latin typeface="DM Sans"/>
              </a:rPr>
              <a:t>uneven</a:t>
            </a:r>
            <a:r>
              <a:rPr lang="es-ES" dirty="0">
                <a:latin typeface="DM Sans"/>
              </a:rPr>
              <a:t>?</a:t>
            </a:r>
          </a:p>
          <a:p>
            <a:pPr>
              <a:spcBef>
                <a:spcPts val="1800"/>
              </a:spcBef>
              <a:spcAft>
                <a:spcPts val="1800"/>
              </a:spcAft>
            </a:pPr>
            <a:r>
              <a:rPr lang="en-US" dirty="0">
                <a:latin typeface="DM Sans"/>
              </a:rPr>
              <a:t>Focus on differences, not averages</a:t>
            </a:r>
          </a:p>
          <a:p>
            <a:pPr marL="0" indent="0">
              <a:buNone/>
            </a:pPr>
            <a:endParaRPr lang="es-ES" b="1" dirty="0">
              <a:latin typeface="DM Sans"/>
            </a:endParaRPr>
          </a:p>
          <a:p>
            <a:pPr marL="0" indent="0">
              <a:buNone/>
            </a:pPr>
            <a:endParaRPr lang="es-ES" b="1" dirty="0">
              <a:latin typeface="DM Sans"/>
            </a:endParaRPr>
          </a:p>
          <a:p>
            <a:pPr marL="0" indent="0">
              <a:buNone/>
            </a:pPr>
            <a:endParaRPr lang="es-ES" b="1" dirty="0">
              <a:latin typeface="DM Sans"/>
            </a:endParaRPr>
          </a:p>
          <a:p>
            <a:pPr marL="0" indent="0">
              <a:buNone/>
            </a:pPr>
            <a:r>
              <a:rPr lang="es-ES" b="1" dirty="0" err="1">
                <a:latin typeface="DM Sans"/>
              </a:rPr>
              <a:t>Most</a:t>
            </a:r>
            <a:r>
              <a:rPr lang="es-ES" b="1" dirty="0">
                <a:latin typeface="DM Sans"/>
              </a:rPr>
              <a:t> </a:t>
            </a:r>
            <a:r>
              <a:rPr lang="es-ES" b="1" dirty="0" err="1">
                <a:latin typeface="DM Sans"/>
              </a:rPr>
              <a:t>institutions</a:t>
            </a:r>
            <a:r>
              <a:rPr lang="es-ES" b="1" dirty="0">
                <a:latin typeface="DM Sans"/>
              </a:rPr>
              <a:t> are </a:t>
            </a:r>
            <a:r>
              <a:rPr lang="es-ES" b="1" dirty="0" err="1">
                <a:latin typeface="DM Sans"/>
              </a:rPr>
              <a:t>not</a:t>
            </a:r>
            <a:r>
              <a:rPr lang="es-ES" b="1" dirty="0">
                <a:latin typeface="DM Sans"/>
              </a:rPr>
              <a:t> </a:t>
            </a:r>
            <a:r>
              <a:rPr lang="es-ES" b="1" dirty="0" err="1">
                <a:latin typeface="DM Sans"/>
              </a:rPr>
              <a:t>weak</a:t>
            </a:r>
            <a:r>
              <a:rPr lang="es-ES" b="1" dirty="0">
                <a:latin typeface="DM Sans"/>
              </a:rPr>
              <a:t> — </a:t>
            </a:r>
            <a:r>
              <a:rPr lang="es-ES" b="1" dirty="0" err="1">
                <a:latin typeface="DM Sans"/>
              </a:rPr>
              <a:t>they</a:t>
            </a:r>
            <a:r>
              <a:rPr lang="es-ES" b="1" dirty="0">
                <a:latin typeface="DM Sans"/>
              </a:rPr>
              <a:t> are </a:t>
            </a:r>
            <a:r>
              <a:rPr lang="es-ES" b="1" dirty="0" err="1">
                <a:latin typeface="DM Sans"/>
              </a:rPr>
              <a:t>uneven</a:t>
            </a:r>
            <a:endParaRPr lang="es-ES" b="1" dirty="0">
              <a:latin typeface="DM Sans"/>
            </a:endParaRPr>
          </a:p>
          <a:p>
            <a:pPr marL="0" indent="0">
              <a:buNone/>
            </a:pPr>
            <a:endParaRPr lang="es-ES" b="1" dirty="0">
              <a:latin typeface="DM Sans"/>
            </a:endParaRPr>
          </a:p>
        </p:txBody>
      </p:sp>
      <p:sp>
        <p:nvSpPr>
          <p:cNvPr id="4" name="Marcador de texto 3">
            <a:extLst>
              <a:ext uri="{FF2B5EF4-FFF2-40B4-BE49-F238E27FC236}">
                <a16:creationId xmlns:a16="http://schemas.microsoft.com/office/drawing/2014/main" id="{ADF36BE8-4130-3845-2D06-7C79E6C9A8EE}"/>
              </a:ext>
            </a:extLst>
          </p:cNvPr>
          <p:cNvSpPr>
            <a:spLocks noGrp="1"/>
          </p:cNvSpPr>
          <p:nvPr>
            <p:ph type="body" sz="quarter" idx="10"/>
          </p:nvPr>
        </p:nvSpPr>
        <p:spPr>
          <a:xfrm>
            <a:off x="21771" y="1943100"/>
            <a:ext cx="10435769" cy="605971"/>
          </a:xfrm>
        </p:spPr>
        <p:txBody>
          <a:bodyPr vert="horz" lIns="91440" tIns="45720" rIns="91440" bIns="45720" rtlCol="0" anchor="t">
            <a:normAutofit/>
          </a:bodyPr>
          <a:lstStyle/>
          <a:p>
            <a:r>
              <a:rPr lang="es-ES" dirty="0" err="1">
                <a:latin typeface="DM Sans"/>
              </a:rPr>
              <a:t>Looking</a:t>
            </a:r>
            <a:r>
              <a:rPr lang="es-ES" dirty="0">
                <a:latin typeface="DM Sans"/>
              </a:rPr>
              <a:t> at </a:t>
            </a:r>
            <a:r>
              <a:rPr lang="es-ES" dirty="0" err="1">
                <a:latin typeface="DM Sans"/>
              </a:rPr>
              <a:t>your</a:t>
            </a:r>
            <a:r>
              <a:rPr lang="es-ES" dirty="0">
                <a:latin typeface="DM Sans"/>
              </a:rPr>
              <a:t> </a:t>
            </a:r>
            <a:r>
              <a:rPr lang="es-ES" dirty="0" err="1">
                <a:latin typeface="DM Sans"/>
              </a:rPr>
              <a:t>results</a:t>
            </a:r>
            <a:endParaRPr lang="es-ES" dirty="0" err="1"/>
          </a:p>
        </p:txBody>
      </p:sp>
      <p:sp>
        <p:nvSpPr>
          <p:cNvPr id="5" name="Marcador de texto 4">
            <a:extLst>
              <a:ext uri="{FF2B5EF4-FFF2-40B4-BE49-F238E27FC236}">
                <a16:creationId xmlns:a16="http://schemas.microsoft.com/office/drawing/2014/main" id="{7F51B6BF-BA52-6145-DCA3-8E5A8BA365F3}"/>
              </a:ext>
            </a:extLst>
          </p:cNvPr>
          <p:cNvSpPr>
            <a:spLocks noGrp="1"/>
          </p:cNvSpPr>
          <p:nvPr>
            <p:ph type="body" sz="quarter" idx="11"/>
          </p:nvPr>
        </p:nvSpPr>
        <p:spPr/>
        <p:txBody>
          <a:bodyPr/>
          <a:lstStyle/>
          <a:p>
            <a:r>
              <a:rPr lang="sv-SE" dirty="0"/>
              <a:t>Pillar 2 – Digital Transformation and Digital Skills​</a:t>
            </a:r>
            <a:endParaRPr lang="es-ES" dirty="0"/>
          </a:p>
        </p:txBody>
      </p:sp>
      <p:pic>
        <p:nvPicPr>
          <p:cNvPr id="7" name="Imagen 6">
            <a:extLst>
              <a:ext uri="{FF2B5EF4-FFF2-40B4-BE49-F238E27FC236}">
                <a16:creationId xmlns:a16="http://schemas.microsoft.com/office/drawing/2014/main" id="{143C8DB5-CBD9-3B49-E3C1-02F1C028A58B}"/>
              </a:ext>
            </a:extLst>
          </p:cNvPr>
          <p:cNvPicPr>
            <a:picLocks noChangeAspect="1"/>
          </p:cNvPicPr>
          <p:nvPr/>
        </p:nvPicPr>
        <p:blipFill>
          <a:blip r:embed="rId3"/>
          <a:stretch>
            <a:fillRect/>
          </a:stretch>
        </p:blipFill>
        <p:spPr>
          <a:xfrm>
            <a:off x="10975942" y="2781300"/>
            <a:ext cx="5638800" cy="3732886"/>
          </a:xfrm>
          <a:prstGeom prst="rect">
            <a:avLst/>
          </a:prstGeom>
        </p:spPr>
      </p:pic>
    </p:spTree>
    <p:extLst>
      <p:ext uri="{BB962C8B-B14F-4D97-AF65-F5344CB8AC3E}">
        <p14:creationId xmlns:p14="http://schemas.microsoft.com/office/powerpoint/2010/main" val="960594203"/>
      </p:ext>
    </p:extLst>
  </p:cSld>
  <p:clrMapOvr>
    <a:masterClrMapping/>
  </p:clrMapOvr>
</p:sld>
</file>

<file path=ppt/theme/theme1.xml><?xml version="1.0" encoding="utf-8"?>
<a:theme xmlns:a="http://schemas.openxmlformats.org/drawingml/2006/main" name="Main Titl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Section Divid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ontent Green - Subtitl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Content Green - 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Content Blue - Subtitl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Content Blue - 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1908D9C67F7F5B45AB220F1717414379" ma:contentTypeVersion="0" ma:contentTypeDescription="Crear nuevo documento." ma:contentTypeScope="" ma:versionID="083c53641bf2668455fc48a4969f3013">
  <xsd:schema xmlns:xsd="http://www.w3.org/2001/XMLSchema" xmlns:xs="http://www.w3.org/2001/XMLSchema" xmlns:p="http://schemas.microsoft.com/office/2006/metadata/properties" targetNamespace="http://schemas.microsoft.com/office/2006/metadata/properties" ma:root="true" ma:fieldsID="f3c98e21bd7fd3f61d7b5432960bdb88">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5428C99-DD11-44CB-82EA-A01F4CE434C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49AA80AD-2D28-4489-95DE-3BE7C40E3E2C}">
  <ds:schemaRefs>
    <ds:schemaRef ds:uri="http://schemas.microsoft.com/sharepoint/v3/contenttype/forms"/>
  </ds:schemaRefs>
</ds:datastoreItem>
</file>

<file path=customXml/itemProps3.xml><?xml version="1.0" encoding="utf-8"?>
<ds:datastoreItem xmlns:ds="http://schemas.openxmlformats.org/officeDocument/2006/customXml" ds:itemID="{029540DA-6169-4494-90C9-956EE15DCEA6}">
  <ds:schemaRefs>
    <ds:schemaRef ds:uri="http://purl.org/dc/elements/1.1/"/>
    <ds:schemaRef ds:uri="http://purl.org/dc/terms/"/>
    <ds:schemaRef ds:uri="http://www.w3.org/XML/1998/namespace"/>
    <ds:schemaRef ds:uri="http://schemas.microsoft.com/office/infopath/2007/PartnerControls"/>
    <ds:schemaRef ds:uri="http://schemas.microsoft.com/office/2006/metadata/properties"/>
    <ds:schemaRef ds:uri="http://schemas.microsoft.com/office/2006/documentManagement/types"/>
    <ds:schemaRef ds:uri="http://schemas.openxmlformats.org/package/2006/metadata/core-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3409</TotalTime>
  <Words>827</Words>
  <Application>Microsoft Macintosh PowerPoint</Application>
  <PresentationFormat>Custom</PresentationFormat>
  <Paragraphs>215</Paragraphs>
  <Slides>18</Slides>
  <Notes>16</Notes>
  <HiddenSlides>0</HiddenSlides>
  <MMClips>0</MMClips>
  <ScaleCrop>false</ScaleCrop>
  <HeadingPairs>
    <vt:vector size="6" baseType="variant">
      <vt:variant>
        <vt:lpstr>Fonts Used</vt:lpstr>
      </vt:variant>
      <vt:variant>
        <vt:i4>8</vt:i4>
      </vt:variant>
      <vt:variant>
        <vt:lpstr>Theme</vt:lpstr>
      </vt:variant>
      <vt:variant>
        <vt:i4>6</vt:i4>
      </vt:variant>
      <vt:variant>
        <vt:lpstr>Slide Titles</vt:lpstr>
      </vt:variant>
      <vt:variant>
        <vt:i4>18</vt:i4>
      </vt:variant>
    </vt:vector>
  </HeadingPairs>
  <TitlesOfParts>
    <vt:vector size="32" baseType="lpstr">
      <vt:lpstr>DM Sans</vt:lpstr>
      <vt:lpstr>Courier New</vt:lpstr>
      <vt:lpstr>Open Sans Semibold</vt:lpstr>
      <vt:lpstr>Open Sans Extrabold</vt:lpstr>
      <vt:lpstr>Arial</vt:lpstr>
      <vt:lpstr>Now Bold</vt:lpstr>
      <vt:lpstr>Calibri</vt:lpstr>
      <vt:lpstr>Aptos</vt:lpstr>
      <vt:lpstr>Main Title</vt:lpstr>
      <vt:lpstr>Section Divider</vt:lpstr>
      <vt:lpstr>Content Green - Subtitle</vt:lpstr>
      <vt:lpstr>Content Green - Blank</vt:lpstr>
      <vt:lpstr>Content Blue - Subtitle</vt:lpstr>
      <vt:lpstr>Content Blue - Blank</vt:lpstr>
      <vt:lpstr>Pillar 2 – Digital Transformation and Digital Skills</vt:lpstr>
      <vt:lpstr>Digital Transformation in VET</vt:lpstr>
      <vt:lpstr>Digital Transformation in VET</vt:lpstr>
      <vt:lpstr>Digital Transformation in VET</vt:lpstr>
      <vt:lpstr>Digital Transformation in VET</vt:lpstr>
      <vt:lpstr>Digital Transformation in VET</vt:lpstr>
      <vt:lpstr>Digital Transformation in VET</vt:lpstr>
      <vt:lpstr>Digital Transformation in VET</vt:lpstr>
      <vt:lpstr>Digital Transformation in VET</vt:lpstr>
      <vt:lpstr>Digital Transformation in VET</vt:lpstr>
      <vt:lpstr>Digital Transformation in VET</vt:lpstr>
      <vt:lpstr>Digital Transformation in VET</vt:lpstr>
      <vt:lpstr>Digital Transformation in VET</vt:lpstr>
      <vt:lpstr>Digital Transformation in VET</vt:lpstr>
      <vt:lpstr>Digital Transformation in VET</vt:lpstr>
      <vt:lpstr>Digital Transformation in VET</vt:lpstr>
      <vt:lpstr>Digital Transformation in VET</vt:lpstr>
      <vt:lpstr>Pillar 2 – Digital Transformation and Digital Skills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Alberto</dc:title>
  <dc:creator>ALBERTO</dc:creator>
  <cp:lastModifiedBy>Lola Vaskovic</cp:lastModifiedBy>
  <cp:revision>463</cp:revision>
  <dcterms:created xsi:type="dcterms:W3CDTF">2006-08-16T00:00:00Z</dcterms:created>
  <dcterms:modified xsi:type="dcterms:W3CDTF">2026-04-20T08:01:14Z</dcterms:modified>
  <dc:identifier>DAF_d76RYQ0</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0x0101001908D9C67F7F5B45AB220F1717414379</vt:lpwstr>
  </property>
</Properties>
</file>