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4.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5.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59" r:id="rId3"/>
    <p:sldMasterId id="2147483667" r:id="rId4"/>
    <p:sldMasterId id="2147483648" r:id="rId5"/>
    <p:sldMasterId id="2147483661" r:id="rId6"/>
    <p:sldMasterId id="2147483656" r:id="rId7"/>
    <p:sldMasterId id="2147483664" r:id="rId8"/>
  </p:sldMasterIdLst>
  <p:notesMasterIdLst>
    <p:notesMasterId r:id="rId26"/>
  </p:notesMasterIdLst>
  <p:handoutMasterIdLst>
    <p:handoutMasterId r:id="rId27"/>
  </p:handoutMasterIdLst>
  <p:sldIdLst>
    <p:sldId id="460" r:id="rId9"/>
    <p:sldId id="467" r:id="rId10"/>
    <p:sldId id="468" r:id="rId11"/>
    <p:sldId id="469" r:id="rId12"/>
    <p:sldId id="470" r:id="rId13"/>
    <p:sldId id="471" r:id="rId14"/>
    <p:sldId id="472" r:id="rId15"/>
    <p:sldId id="473" r:id="rId16"/>
    <p:sldId id="474" r:id="rId17"/>
    <p:sldId id="475" r:id="rId18"/>
    <p:sldId id="476" r:id="rId19"/>
    <p:sldId id="477" r:id="rId20"/>
    <p:sldId id="478" r:id="rId21"/>
    <p:sldId id="479" r:id="rId22"/>
    <p:sldId id="480" r:id="rId23"/>
    <p:sldId id="481" r:id="rId24"/>
    <p:sldId id="482" r:id="rId25"/>
  </p:sldIdLst>
  <p:sldSz cx="18288000" cy="10287000"/>
  <p:notesSz cx="6858000" cy="9144000"/>
  <p:embeddedFontLst>
    <p:embeddedFont>
      <p:font typeface="DM Sans" pitchFamily="2" charset="0"/>
      <p:regular r:id="rId28"/>
      <p:bold r:id="rId29"/>
      <p:italic r:id="rId30"/>
      <p:boldItalic r:id="rId31"/>
    </p:embeddedFont>
    <p:embeddedFont>
      <p:font typeface="Now Bold" panose="020B0604020202020204" charset="0"/>
      <p:regular r:id="rId32"/>
      <p:bold r:id="rId33"/>
    </p:embeddedFont>
    <p:embeddedFont>
      <p:font typeface="Open Sans Extrabold" panose="020B0906030804020204" pitchFamily="34" charset="0"/>
      <p:bold r:id="rId34"/>
      <p:italic r:id="rId35"/>
      <p:boldItalic r:id="rId36"/>
    </p:embeddedFont>
    <p:embeddedFont>
      <p:font typeface="Open Sans Semibold" panose="020B0706030804020204" pitchFamily="34" charset="0"/>
      <p:regular r:id="rId37"/>
      <p:bold r:id="rId38"/>
      <p:italic r:id="rId39"/>
      <p:boldItalic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2D60"/>
    <a:srgbClr val="9BBB59"/>
    <a:srgbClr val="4BACC6"/>
    <a:srgbClr val="C0504D"/>
    <a:srgbClr val="30527C"/>
    <a:srgbClr val="A7CAC3"/>
    <a:srgbClr val="344A46"/>
    <a:srgbClr val="97B6B0"/>
    <a:srgbClr val="B7CBBE"/>
    <a:srgbClr val="8064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034837-1669-12B4-2D1F-0E10790D16D6}" v="34" dt="2026-04-13T11:55:36.839"/>
    <p1510:client id="{B6C59DE1-4D58-46E3-A022-23223B2AB6FA}" v="106" dt="2026-04-14T06:47:29.846"/>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9"/>
  </p:normalViewPr>
  <p:slideViewPr>
    <p:cSldViewPr snapToGrid="0">
      <p:cViewPr varScale="1">
        <p:scale>
          <a:sx n="39" d="100"/>
          <a:sy n="39" d="100"/>
        </p:scale>
        <p:origin x="940" y="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notesMaster" Target="notesMasters/notesMaster1.xml"/><Relationship Id="rId39" Type="http://schemas.openxmlformats.org/officeDocument/2006/relationships/font" Target="fonts/font12.fntdata"/><Relationship Id="rId21" Type="http://schemas.openxmlformats.org/officeDocument/2006/relationships/slide" Target="slides/slide13.xml"/><Relationship Id="rId34" Type="http://schemas.openxmlformats.org/officeDocument/2006/relationships/font" Target="fonts/font7.fntdata"/><Relationship Id="rId42" Type="http://schemas.openxmlformats.org/officeDocument/2006/relationships/viewProps" Target="viewProps.xml"/><Relationship Id="rId7" Type="http://schemas.openxmlformats.org/officeDocument/2006/relationships/slideMaster" Target="slideMasters/slideMaster5.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Master" Target="slideMasters/slideMaster4.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microsoft.com/office/2016/11/relationships/changesInfo" Target="changesInfos/changesInfo1.xml"/><Relationship Id="rId5"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font" Target="fonts/font4.fntdata"/><Relationship Id="rId44" Type="http://schemas.openxmlformats.org/officeDocument/2006/relationships/tableStyles" Target="tableStyles.xml"/><Relationship Id="rId4" Type="http://schemas.openxmlformats.org/officeDocument/2006/relationships/slideMaster" Target="slideMasters/slideMaster2.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theme" Target="theme/theme1.xml"/><Relationship Id="rId8" Type="http://schemas.openxmlformats.org/officeDocument/2006/relationships/slideMaster" Target="slideMasters/slideMaster6.xml"/><Relationship Id="rId3" Type="http://schemas.openxmlformats.org/officeDocument/2006/relationships/slideMaster" Target="slideMasters/slideMaster1.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font" Target="fonts/font6.fntdata"/><Relationship Id="rId38" Type="http://schemas.openxmlformats.org/officeDocument/2006/relationships/font" Target="fonts/font11.fntdata"/><Relationship Id="rId46" Type="http://schemas.microsoft.com/office/2015/10/relationships/revisionInfo" Target="revisionInfo.xml"/><Relationship Id="rId20" Type="http://schemas.openxmlformats.org/officeDocument/2006/relationships/slide" Target="slides/slide12.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berto Toledo Pérez" userId="S::atoledo@cesol.es::b593c96f-024a-45d2-8e87-96baf7d01fc6" providerId="AD" clId="Web-{31034837-1669-12B4-2D1F-0E10790D16D6}"/>
    <pc:docChg chg="modSld">
      <pc:chgData name="Alberto Toledo Pérez" userId="S::atoledo@cesol.es::b593c96f-024a-45d2-8e87-96baf7d01fc6" providerId="AD" clId="Web-{31034837-1669-12B4-2D1F-0E10790D16D6}" dt="2026-04-13T11:55:36.839" v="31" actId="14100"/>
      <pc:docMkLst>
        <pc:docMk/>
      </pc:docMkLst>
      <pc:sldChg chg="modSp">
        <pc:chgData name="Alberto Toledo Pérez" userId="S::atoledo@cesol.es::b593c96f-024a-45d2-8e87-96baf7d01fc6" providerId="AD" clId="Web-{31034837-1669-12B4-2D1F-0E10790D16D6}" dt="2026-04-13T11:51:51.722" v="2" actId="20577"/>
        <pc:sldMkLst>
          <pc:docMk/>
          <pc:sldMk cId="1778537565" sldId="467"/>
        </pc:sldMkLst>
        <pc:spChg chg="mod">
          <ac:chgData name="Alberto Toledo Pérez" userId="S::atoledo@cesol.es::b593c96f-024a-45d2-8e87-96baf7d01fc6" providerId="AD" clId="Web-{31034837-1669-12B4-2D1F-0E10790D16D6}" dt="2026-04-13T11:51:51.722" v="2" actId="20577"/>
          <ac:spMkLst>
            <pc:docMk/>
            <pc:sldMk cId="1778537565" sldId="467"/>
            <ac:spMk id="5" creationId="{8CF677AA-AED7-C967-6D3C-F574A45936A0}"/>
          </ac:spMkLst>
        </pc:spChg>
      </pc:sldChg>
      <pc:sldChg chg="modSp">
        <pc:chgData name="Alberto Toledo Pérez" userId="S::atoledo@cesol.es::b593c96f-024a-45d2-8e87-96baf7d01fc6" providerId="AD" clId="Web-{31034837-1669-12B4-2D1F-0E10790D16D6}" dt="2026-04-13T11:52:06.065" v="3" actId="20577"/>
        <pc:sldMkLst>
          <pc:docMk/>
          <pc:sldMk cId="2253343253" sldId="468"/>
        </pc:sldMkLst>
        <pc:spChg chg="mod">
          <ac:chgData name="Alberto Toledo Pérez" userId="S::atoledo@cesol.es::b593c96f-024a-45d2-8e87-96baf7d01fc6" providerId="AD" clId="Web-{31034837-1669-12B4-2D1F-0E10790D16D6}" dt="2026-04-13T11:52:06.065" v="3" actId="20577"/>
          <ac:spMkLst>
            <pc:docMk/>
            <pc:sldMk cId="2253343253" sldId="468"/>
            <ac:spMk id="5" creationId="{78BBFD0E-A6EB-35C6-6523-94EDF8FE347D}"/>
          </ac:spMkLst>
        </pc:spChg>
      </pc:sldChg>
      <pc:sldChg chg="modSp">
        <pc:chgData name="Alberto Toledo Pérez" userId="S::atoledo@cesol.es::b593c96f-024a-45d2-8e87-96baf7d01fc6" providerId="AD" clId="Web-{31034837-1669-12B4-2D1F-0E10790D16D6}" dt="2026-04-13T11:52:12.347" v="5" actId="20577"/>
        <pc:sldMkLst>
          <pc:docMk/>
          <pc:sldMk cId="288663471" sldId="469"/>
        </pc:sldMkLst>
        <pc:spChg chg="mod">
          <ac:chgData name="Alberto Toledo Pérez" userId="S::atoledo@cesol.es::b593c96f-024a-45d2-8e87-96baf7d01fc6" providerId="AD" clId="Web-{31034837-1669-12B4-2D1F-0E10790D16D6}" dt="2026-04-13T11:52:12.347" v="5" actId="20577"/>
          <ac:spMkLst>
            <pc:docMk/>
            <pc:sldMk cId="288663471" sldId="469"/>
            <ac:spMk id="5" creationId="{C3D759F4-2B1A-6D90-1DB0-5D087E522CCA}"/>
          </ac:spMkLst>
        </pc:spChg>
      </pc:sldChg>
      <pc:sldChg chg="modSp">
        <pc:chgData name="Alberto Toledo Pérez" userId="S::atoledo@cesol.es::b593c96f-024a-45d2-8e87-96baf7d01fc6" providerId="AD" clId="Web-{31034837-1669-12B4-2D1F-0E10790D16D6}" dt="2026-04-13T11:52:19.081" v="7" actId="20577"/>
        <pc:sldMkLst>
          <pc:docMk/>
          <pc:sldMk cId="3774268810" sldId="470"/>
        </pc:sldMkLst>
        <pc:spChg chg="mod">
          <ac:chgData name="Alberto Toledo Pérez" userId="S::atoledo@cesol.es::b593c96f-024a-45d2-8e87-96baf7d01fc6" providerId="AD" clId="Web-{31034837-1669-12B4-2D1F-0E10790D16D6}" dt="2026-04-13T11:52:19.081" v="7" actId="20577"/>
          <ac:spMkLst>
            <pc:docMk/>
            <pc:sldMk cId="3774268810" sldId="470"/>
            <ac:spMk id="5" creationId="{C4C6C093-6D9F-A50D-7FEC-76CF1A33F219}"/>
          </ac:spMkLst>
        </pc:spChg>
      </pc:sldChg>
      <pc:sldChg chg="modSp">
        <pc:chgData name="Alberto Toledo Pérez" userId="S::atoledo@cesol.es::b593c96f-024a-45d2-8e87-96baf7d01fc6" providerId="AD" clId="Web-{31034837-1669-12B4-2D1F-0E10790D16D6}" dt="2026-04-13T11:52:27.206" v="8" actId="20577"/>
        <pc:sldMkLst>
          <pc:docMk/>
          <pc:sldMk cId="143081522" sldId="471"/>
        </pc:sldMkLst>
        <pc:spChg chg="mod">
          <ac:chgData name="Alberto Toledo Pérez" userId="S::atoledo@cesol.es::b593c96f-024a-45d2-8e87-96baf7d01fc6" providerId="AD" clId="Web-{31034837-1669-12B4-2D1F-0E10790D16D6}" dt="2026-04-13T11:52:27.206" v="8" actId="20577"/>
          <ac:spMkLst>
            <pc:docMk/>
            <pc:sldMk cId="143081522" sldId="471"/>
            <ac:spMk id="5" creationId="{298532ED-B997-DF7C-A8C6-D7514D7214A7}"/>
          </ac:spMkLst>
        </pc:spChg>
      </pc:sldChg>
      <pc:sldChg chg="modSp">
        <pc:chgData name="Alberto Toledo Pérez" userId="S::atoledo@cesol.es::b593c96f-024a-45d2-8e87-96baf7d01fc6" providerId="AD" clId="Web-{31034837-1669-12B4-2D1F-0E10790D16D6}" dt="2026-04-13T11:52:36.894" v="11" actId="20577"/>
        <pc:sldMkLst>
          <pc:docMk/>
          <pc:sldMk cId="3629512924" sldId="472"/>
        </pc:sldMkLst>
        <pc:spChg chg="mod">
          <ac:chgData name="Alberto Toledo Pérez" userId="S::atoledo@cesol.es::b593c96f-024a-45d2-8e87-96baf7d01fc6" providerId="AD" clId="Web-{31034837-1669-12B4-2D1F-0E10790D16D6}" dt="2026-04-13T11:52:36.894" v="11" actId="20577"/>
          <ac:spMkLst>
            <pc:docMk/>
            <pc:sldMk cId="3629512924" sldId="472"/>
            <ac:spMk id="5" creationId="{897A2571-D603-ECEC-17A7-703B687B7F75}"/>
          </ac:spMkLst>
        </pc:spChg>
      </pc:sldChg>
      <pc:sldChg chg="modSp">
        <pc:chgData name="Alberto Toledo Pérez" userId="S::atoledo@cesol.es::b593c96f-024a-45d2-8e87-96baf7d01fc6" providerId="AD" clId="Web-{31034837-1669-12B4-2D1F-0E10790D16D6}" dt="2026-04-13T11:52:41.175" v="13" actId="20577"/>
        <pc:sldMkLst>
          <pc:docMk/>
          <pc:sldMk cId="1597593054" sldId="473"/>
        </pc:sldMkLst>
        <pc:spChg chg="mod">
          <ac:chgData name="Alberto Toledo Pérez" userId="S::atoledo@cesol.es::b593c96f-024a-45d2-8e87-96baf7d01fc6" providerId="AD" clId="Web-{31034837-1669-12B4-2D1F-0E10790D16D6}" dt="2026-04-13T11:52:41.175" v="13" actId="20577"/>
          <ac:spMkLst>
            <pc:docMk/>
            <pc:sldMk cId="1597593054" sldId="473"/>
            <ac:spMk id="5" creationId="{F36AE5E8-F272-6C27-DF1E-C4330C8F2923}"/>
          </ac:spMkLst>
        </pc:spChg>
      </pc:sldChg>
      <pc:sldChg chg="modSp">
        <pc:chgData name="Alberto Toledo Pérez" userId="S::atoledo@cesol.es::b593c96f-024a-45d2-8e87-96baf7d01fc6" providerId="AD" clId="Web-{31034837-1669-12B4-2D1F-0E10790D16D6}" dt="2026-04-13T11:52:46.706" v="15" actId="20577"/>
        <pc:sldMkLst>
          <pc:docMk/>
          <pc:sldMk cId="3845571642" sldId="474"/>
        </pc:sldMkLst>
        <pc:spChg chg="mod">
          <ac:chgData name="Alberto Toledo Pérez" userId="S::atoledo@cesol.es::b593c96f-024a-45d2-8e87-96baf7d01fc6" providerId="AD" clId="Web-{31034837-1669-12B4-2D1F-0E10790D16D6}" dt="2026-04-13T11:52:46.706" v="15" actId="20577"/>
          <ac:spMkLst>
            <pc:docMk/>
            <pc:sldMk cId="3845571642" sldId="474"/>
            <ac:spMk id="5" creationId="{057E18D7-B366-946E-85DC-5A2D58B6335C}"/>
          </ac:spMkLst>
        </pc:spChg>
      </pc:sldChg>
      <pc:sldChg chg="modSp">
        <pc:chgData name="Alberto Toledo Pérez" userId="S::atoledo@cesol.es::b593c96f-024a-45d2-8e87-96baf7d01fc6" providerId="AD" clId="Web-{31034837-1669-12B4-2D1F-0E10790D16D6}" dt="2026-04-13T11:52:53.034" v="16" actId="20577"/>
        <pc:sldMkLst>
          <pc:docMk/>
          <pc:sldMk cId="480616587" sldId="475"/>
        </pc:sldMkLst>
        <pc:spChg chg="mod">
          <ac:chgData name="Alberto Toledo Pérez" userId="S::atoledo@cesol.es::b593c96f-024a-45d2-8e87-96baf7d01fc6" providerId="AD" clId="Web-{31034837-1669-12B4-2D1F-0E10790D16D6}" dt="2026-04-13T11:52:53.034" v="16" actId="20577"/>
          <ac:spMkLst>
            <pc:docMk/>
            <pc:sldMk cId="480616587" sldId="475"/>
            <ac:spMk id="5" creationId="{66FB73A1-C587-A19C-36BB-46E6FAB025C0}"/>
          </ac:spMkLst>
        </pc:spChg>
      </pc:sldChg>
      <pc:sldChg chg="modSp">
        <pc:chgData name="Alberto Toledo Pérez" userId="S::atoledo@cesol.es::b593c96f-024a-45d2-8e87-96baf7d01fc6" providerId="AD" clId="Web-{31034837-1669-12B4-2D1F-0E10790D16D6}" dt="2026-04-13T11:52:59.659" v="17" actId="20577"/>
        <pc:sldMkLst>
          <pc:docMk/>
          <pc:sldMk cId="123880101" sldId="476"/>
        </pc:sldMkLst>
        <pc:spChg chg="mod">
          <ac:chgData name="Alberto Toledo Pérez" userId="S::atoledo@cesol.es::b593c96f-024a-45d2-8e87-96baf7d01fc6" providerId="AD" clId="Web-{31034837-1669-12B4-2D1F-0E10790D16D6}" dt="2026-04-13T11:52:59.659" v="17" actId="20577"/>
          <ac:spMkLst>
            <pc:docMk/>
            <pc:sldMk cId="123880101" sldId="476"/>
            <ac:spMk id="5" creationId="{45005574-ECCE-88D5-ABEA-384C41D2639C}"/>
          </ac:spMkLst>
        </pc:spChg>
      </pc:sldChg>
      <pc:sldChg chg="modSp">
        <pc:chgData name="Alberto Toledo Pérez" userId="S::atoledo@cesol.es::b593c96f-024a-45d2-8e87-96baf7d01fc6" providerId="AD" clId="Web-{31034837-1669-12B4-2D1F-0E10790D16D6}" dt="2026-04-13T11:55:36.839" v="31" actId="14100"/>
        <pc:sldMkLst>
          <pc:docMk/>
          <pc:sldMk cId="737115300" sldId="477"/>
        </pc:sldMkLst>
        <pc:spChg chg="mod">
          <ac:chgData name="Alberto Toledo Pérez" userId="S::atoledo@cesol.es::b593c96f-024a-45d2-8e87-96baf7d01fc6" providerId="AD" clId="Web-{31034837-1669-12B4-2D1F-0E10790D16D6}" dt="2026-04-13T11:53:07.597" v="20" actId="20577"/>
          <ac:spMkLst>
            <pc:docMk/>
            <pc:sldMk cId="737115300" sldId="477"/>
            <ac:spMk id="5" creationId="{44FC83AE-D287-98F5-655A-057C6400AA92}"/>
          </ac:spMkLst>
        </pc:spChg>
        <pc:picChg chg="mod">
          <ac:chgData name="Alberto Toledo Pérez" userId="S::atoledo@cesol.es::b593c96f-024a-45d2-8e87-96baf7d01fc6" providerId="AD" clId="Web-{31034837-1669-12B4-2D1F-0E10790D16D6}" dt="2026-04-13T11:55:36.839" v="31" actId="14100"/>
          <ac:picMkLst>
            <pc:docMk/>
            <pc:sldMk cId="737115300" sldId="477"/>
            <ac:picMk id="12" creationId="{30BE7E45-95A4-7F80-BBEC-5B33965F30A8}"/>
          </ac:picMkLst>
        </pc:picChg>
        <pc:picChg chg="mod">
          <ac:chgData name="Alberto Toledo Pérez" userId="S::atoledo@cesol.es::b593c96f-024a-45d2-8e87-96baf7d01fc6" providerId="AD" clId="Web-{31034837-1669-12B4-2D1F-0E10790D16D6}" dt="2026-04-13T11:55:22.245" v="28" actId="1076"/>
          <ac:picMkLst>
            <pc:docMk/>
            <pc:sldMk cId="737115300" sldId="477"/>
            <ac:picMk id="16" creationId="{E6A9809D-E0F8-E893-E969-2563241DBF1A}"/>
          </ac:picMkLst>
        </pc:picChg>
      </pc:sldChg>
      <pc:sldChg chg="modSp">
        <pc:chgData name="Alberto Toledo Pérez" userId="S::atoledo@cesol.es::b593c96f-024a-45d2-8e87-96baf7d01fc6" providerId="AD" clId="Web-{31034837-1669-12B4-2D1F-0E10790D16D6}" dt="2026-04-13T11:53:11.363" v="22" actId="20577"/>
        <pc:sldMkLst>
          <pc:docMk/>
          <pc:sldMk cId="1173321348" sldId="478"/>
        </pc:sldMkLst>
        <pc:spChg chg="mod">
          <ac:chgData name="Alberto Toledo Pérez" userId="S::atoledo@cesol.es::b593c96f-024a-45d2-8e87-96baf7d01fc6" providerId="AD" clId="Web-{31034837-1669-12B4-2D1F-0E10790D16D6}" dt="2026-04-13T11:53:11.363" v="22" actId="20577"/>
          <ac:spMkLst>
            <pc:docMk/>
            <pc:sldMk cId="1173321348" sldId="478"/>
            <ac:spMk id="5" creationId="{36DFCE32-8CA1-9A99-AE80-03516BFA35CE}"/>
          </ac:spMkLst>
        </pc:spChg>
      </pc:sldChg>
      <pc:sldChg chg="modSp">
        <pc:chgData name="Alberto Toledo Pérez" userId="S::atoledo@cesol.es::b593c96f-024a-45d2-8e87-96baf7d01fc6" providerId="AD" clId="Web-{31034837-1669-12B4-2D1F-0E10790D16D6}" dt="2026-04-13T11:53:16.614" v="24" actId="20577"/>
        <pc:sldMkLst>
          <pc:docMk/>
          <pc:sldMk cId="2077940459" sldId="479"/>
        </pc:sldMkLst>
        <pc:spChg chg="mod">
          <ac:chgData name="Alberto Toledo Pérez" userId="S::atoledo@cesol.es::b593c96f-024a-45d2-8e87-96baf7d01fc6" providerId="AD" clId="Web-{31034837-1669-12B4-2D1F-0E10790D16D6}" dt="2026-04-13T11:53:16.614" v="24" actId="20577"/>
          <ac:spMkLst>
            <pc:docMk/>
            <pc:sldMk cId="2077940459" sldId="479"/>
            <ac:spMk id="5" creationId="{FF404406-2E37-885A-DA2F-BB4059E2CA59}"/>
          </ac:spMkLst>
        </pc:spChg>
      </pc:sldChg>
      <pc:sldChg chg="modSp">
        <pc:chgData name="Alberto Toledo Pérez" userId="S::atoledo@cesol.es::b593c96f-024a-45d2-8e87-96baf7d01fc6" providerId="AD" clId="Web-{31034837-1669-12B4-2D1F-0E10790D16D6}" dt="2026-04-13T11:53:22.020" v="25" actId="20577"/>
        <pc:sldMkLst>
          <pc:docMk/>
          <pc:sldMk cId="1445249904" sldId="480"/>
        </pc:sldMkLst>
        <pc:spChg chg="mod">
          <ac:chgData name="Alberto Toledo Pérez" userId="S::atoledo@cesol.es::b593c96f-024a-45d2-8e87-96baf7d01fc6" providerId="AD" clId="Web-{31034837-1669-12B4-2D1F-0E10790D16D6}" dt="2026-04-13T11:53:22.020" v="25" actId="20577"/>
          <ac:spMkLst>
            <pc:docMk/>
            <pc:sldMk cId="1445249904" sldId="480"/>
            <ac:spMk id="5" creationId="{76580FB0-0842-C6A7-1BCE-E1716FB556E5}"/>
          </ac:spMkLst>
        </pc:spChg>
      </pc:sldChg>
      <pc:sldChg chg="modSp">
        <pc:chgData name="Alberto Toledo Pérez" userId="S::atoledo@cesol.es::b593c96f-024a-45d2-8e87-96baf7d01fc6" providerId="AD" clId="Web-{31034837-1669-12B4-2D1F-0E10790D16D6}" dt="2026-04-13T11:53:34.271" v="27" actId="20577"/>
        <pc:sldMkLst>
          <pc:docMk/>
          <pc:sldMk cId="3532366714" sldId="481"/>
        </pc:sldMkLst>
        <pc:spChg chg="mod">
          <ac:chgData name="Alberto Toledo Pérez" userId="S::atoledo@cesol.es::b593c96f-024a-45d2-8e87-96baf7d01fc6" providerId="AD" clId="Web-{31034837-1669-12B4-2D1F-0E10790D16D6}" dt="2026-04-13T11:53:34.271" v="27" actId="20577"/>
          <ac:spMkLst>
            <pc:docMk/>
            <pc:sldMk cId="3532366714" sldId="481"/>
            <ac:spMk id="5" creationId="{B0F4AC93-4732-3593-D59F-CFC4B9AF6A4C}"/>
          </ac:spMkLst>
        </pc:spChg>
      </pc:sldChg>
    </pc:docChg>
  </pc:docChgLst>
  <pc:docChgLst>
    <pc:chgData name="Alberto Toledo Pérez" userId="b593c96f-024a-45d2-8e87-96baf7d01fc6" providerId="ADAL" clId="{9D78A4FC-9833-4C3D-8B9A-CBF576C68CC0}"/>
    <pc:docChg chg="undo custSel addSld delSld modSld sldOrd">
      <pc:chgData name="Alberto Toledo Pérez" userId="b593c96f-024a-45d2-8e87-96baf7d01fc6" providerId="ADAL" clId="{9D78A4FC-9833-4C3D-8B9A-CBF576C68CC0}" dt="2026-04-14T06:47:29.846" v="1717" actId="6549"/>
      <pc:docMkLst>
        <pc:docMk/>
      </pc:docMkLst>
      <pc:sldChg chg="addSp modSp mod modNotesTx">
        <pc:chgData name="Alberto Toledo Pérez" userId="b593c96f-024a-45d2-8e87-96baf7d01fc6" providerId="ADAL" clId="{9D78A4FC-9833-4C3D-8B9A-CBF576C68CC0}" dt="2026-04-14T06:46:33.622" v="1688" actId="6549"/>
        <pc:sldMkLst>
          <pc:docMk/>
          <pc:sldMk cId="1778537565" sldId="467"/>
        </pc:sldMkLst>
        <pc:spChg chg="mod">
          <ac:chgData name="Alberto Toledo Pérez" userId="b593c96f-024a-45d2-8e87-96baf7d01fc6" providerId="ADAL" clId="{9D78A4FC-9833-4C3D-8B9A-CBF576C68CC0}" dt="2026-04-13T10:54:36.199" v="1159" actId="1076"/>
          <ac:spMkLst>
            <pc:docMk/>
            <pc:sldMk cId="1778537565" sldId="467"/>
            <ac:spMk id="3" creationId="{01304156-9590-A767-38ED-E28DAA6A61EA}"/>
          </ac:spMkLst>
        </pc:spChg>
        <pc:spChg chg="mod">
          <ac:chgData name="Alberto Toledo Pérez" userId="b593c96f-024a-45d2-8e87-96baf7d01fc6" providerId="ADAL" clId="{9D78A4FC-9833-4C3D-8B9A-CBF576C68CC0}" dt="2026-04-13T11:16:04.505" v="1438" actId="20577"/>
          <ac:spMkLst>
            <pc:docMk/>
            <pc:sldMk cId="1778537565" sldId="467"/>
            <ac:spMk id="5" creationId="{8CF677AA-AED7-C967-6D3C-F574A45936A0}"/>
          </ac:spMkLst>
        </pc:spChg>
        <pc:picChg chg="add mod">
          <ac:chgData name="Alberto Toledo Pérez" userId="b593c96f-024a-45d2-8e87-96baf7d01fc6" providerId="ADAL" clId="{9D78A4FC-9833-4C3D-8B9A-CBF576C68CC0}" dt="2026-04-13T10:54:24.788" v="1156" actId="1076"/>
          <ac:picMkLst>
            <pc:docMk/>
            <pc:sldMk cId="1778537565" sldId="467"/>
            <ac:picMk id="7" creationId="{71D32D14-93AC-0151-ABF8-8AA037A2F9E3}"/>
          </ac:picMkLst>
        </pc:picChg>
      </pc:sldChg>
      <pc:sldChg chg="addSp delSp modSp mod modNotesTx">
        <pc:chgData name="Alberto Toledo Pérez" userId="b593c96f-024a-45d2-8e87-96baf7d01fc6" providerId="ADAL" clId="{9D78A4FC-9833-4C3D-8B9A-CBF576C68CC0}" dt="2026-04-14T06:46:42.178" v="1692" actId="20577"/>
        <pc:sldMkLst>
          <pc:docMk/>
          <pc:sldMk cId="2253343253" sldId="468"/>
        </pc:sldMkLst>
        <pc:spChg chg="mod">
          <ac:chgData name="Alberto Toledo Pérez" userId="b593c96f-024a-45d2-8e87-96baf7d01fc6" providerId="ADAL" clId="{9D78A4FC-9833-4C3D-8B9A-CBF576C68CC0}" dt="2026-04-13T11:13:08.112" v="1343" actId="948"/>
          <ac:spMkLst>
            <pc:docMk/>
            <pc:sldMk cId="2253343253" sldId="468"/>
            <ac:spMk id="3" creationId="{215F6062-D2D3-CD87-932C-3B1AEB046E1D}"/>
          </ac:spMkLst>
        </pc:spChg>
        <pc:spChg chg="mod">
          <ac:chgData name="Alberto Toledo Pérez" userId="b593c96f-024a-45d2-8e87-96baf7d01fc6" providerId="ADAL" clId="{9D78A4FC-9833-4C3D-8B9A-CBF576C68CC0}" dt="2026-04-07T08:20:55.945" v="6" actId="20577"/>
          <ac:spMkLst>
            <pc:docMk/>
            <pc:sldMk cId="2253343253" sldId="468"/>
            <ac:spMk id="4" creationId="{711BA49B-29BA-EDC4-CE75-D23EA4B038A3}"/>
          </ac:spMkLst>
        </pc:spChg>
        <pc:spChg chg="mod">
          <ac:chgData name="Alberto Toledo Pérez" userId="b593c96f-024a-45d2-8e87-96baf7d01fc6" providerId="ADAL" clId="{9D78A4FC-9833-4C3D-8B9A-CBF576C68CC0}" dt="2026-04-13T11:14:43.098" v="1398" actId="20577"/>
          <ac:spMkLst>
            <pc:docMk/>
            <pc:sldMk cId="2253343253" sldId="468"/>
            <ac:spMk id="5" creationId="{78BBFD0E-A6EB-35C6-6523-94EDF8FE347D}"/>
          </ac:spMkLst>
        </pc:spChg>
        <pc:picChg chg="add mod">
          <ac:chgData name="Alberto Toledo Pérez" userId="b593c96f-024a-45d2-8e87-96baf7d01fc6" providerId="ADAL" clId="{9D78A4FC-9833-4C3D-8B9A-CBF576C68CC0}" dt="2026-04-13T11:13:38.780" v="1352" actId="1076"/>
          <ac:picMkLst>
            <pc:docMk/>
            <pc:sldMk cId="2253343253" sldId="468"/>
            <ac:picMk id="2050" creationId="{71EBBA56-641D-CFD0-F5A0-5AF7CFE75D1E}"/>
          </ac:picMkLst>
        </pc:picChg>
        <pc:picChg chg="add del">
          <ac:chgData name="Alberto Toledo Pérez" userId="b593c96f-024a-45d2-8e87-96baf7d01fc6" providerId="ADAL" clId="{9D78A4FC-9833-4C3D-8B9A-CBF576C68CC0}" dt="2026-04-13T11:13:26.409" v="1345" actId="478"/>
          <ac:picMkLst>
            <pc:docMk/>
            <pc:sldMk cId="2253343253" sldId="468"/>
            <ac:picMk id="2051" creationId="{1F2A2FB0-55DB-BC5B-3BF1-FC727C66B23A}"/>
          </ac:picMkLst>
        </pc:picChg>
      </pc:sldChg>
      <pc:sldChg chg="addSp delSp modSp mod modNotesTx">
        <pc:chgData name="Alberto Toledo Pérez" userId="b593c96f-024a-45d2-8e87-96baf7d01fc6" providerId="ADAL" clId="{9D78A4FC-9833-4C3D-8B9A-CBF576C68CC0}" dt="2026-04-14T06:46:45.825" v="1694" actId="6549"/>
        <pc:sldMkLst>
          <pc:docMk/>
          <pc:sldMk cId="288663471" sldId="469"/>
        </pc:sldMkLst>
        <pc:spChg chg="mod">
          <ac:chgData name="Alberto Toledo Pérez" userId="b593c96f-024a-45d2-8e87-96baf7d01fc6" providerId="ADAL" clId="{9D78A4FC-9833-4C3D-8B9A-CBF576C68CC0}" dt="2026-04-13T10:55:59.177" v="1184" actId="1076"/>
          <ac:spMkLst>
            <pc:docMk/>
            <pc:sldMk cId="288663471" sldId="469"/>
            <ac:spMk id="3" creationId="{5B0ED5F7-2437-92DE-ECA4-9D76FA161015}"/>
          </ac:spMkLst>
        </pc:spChg>
        <pc:spChg chg="mod">
          <ac:chgData name="Alberto Toledo Pérez" userId="b593c96f-024a-45d2-8e87-96baf7d01fc6" providerId="ADAL" clId="{9D78A4FC-9833-4C3D-8B9A-CBF576C68CC0}" dt="2026-04-13T10:56:31.779" v="1187" actId="207"/>
          <ac:spMkLst>
            <pc:docMk/>
            <pc:sldMk cId="288663471" sldId="469"/>
            <ac:spMk id="4" creationId="{7E49230E-8B0C-E15C-00F8-5466EF5C0DAC}"/>
          </ac:spMkLst>
        </pc:spChg>
        <pc:spChg chg="mod">
          <ac:chgData name="Alberto Toledo Pérez" userId="b593c96f-024a-45d2-8e87-96baf7d01fc6" providerId="ADAL" clId="{9D78A4FC-9833-4C3D-8B9A-CBF576C68CC0}" dt="2026-04-13T11:14:47.611" v="1400" actId="20577"/>
          <ac:spMkLst>
            <pc:docMk/>
            <pc:sldMk cId="288663471" sldId="469"/>
            <ac:spMk id="5" creationId="{C3D759F4-2B1A-6D90-1DB0-5D087E522CCA}"/>
          </ac:spMkLst>
        </pc:spChg>
        <pc:spChg chg="add mod">
          <ac:chgData name="Alberto Toledo Pérez" userId="b593c96f-024a-45d2-8e87-96baf7d01fc6" providerId="ADAL" clId="{9D78A4FC-9833-4C3D-8B9A-CBF576C68CC0}" dt="2026-04-13T10:56:41.866" v="1189" actId="12"/>
          <ac:spMkLst>
            <pc:docMk/>
            <pc:sldMk cId="288663471" sldId="469"/>
            <ac:spMk id="8" creationId="{177DE692-F790-9B69-7912-1DA4BD3D6A66}"/>
          </ac:spMkLst>
        </pc:spChg>
        <pc:picChg chg="add mod">
          <ac:chgData name="Alberto Toledo Pérez" userId="b593c96f-024a-45d2-8e87-96baf7d01fc6" providerId="ADAL" clId="{9D78A4FC-9833-4C3D-8B9A-CBF576C68CC0}" dt="2026-04-13T10:55:48.256" v="1181" actId="1076"/>
          <ac:picMkLst>
            <pc:docMk/>
            <pc:sldMk cId="288663471" sldId="469"/>
            <ac:picMk id="7" creationId="{BE39C48D-1F6C-38BA-BC3C-76D9378C6835}"/>
          </ac:picMkLst>
        </pc:picChg>
        <pc:picChg chg="add del mod modCrop">
          <ac:chgData name="Alberto Toledo Pérez" userId="b593c96f-024a-45d2-8e87-96baf7d01fc6" providerId="ADAL" clId="{9D78A4FC-9833-4C3D-8B9A-CBF576C68CC0}" dt="2026-04-13T09:25:45.545" v="244" actId="21"/>
          <ac:picMkLst>
            <pc:docMk/>
            <pc:sldMk cId="288663471" sldId="469"/>
            <ac:picMk id="10" creationId="{0D8A2F47-0306-8DD7-42B4-838AADD87265}"/>
          </ac:picMkLst>
        </pc:picChg>
        <pc:picChg chg="add mod">
          <ac:chgData name="Alberto Toledo Pérez" userId="b593c96f-024a-45d2-8e87-96baf7d01fc6" providerId="ADAL" clId="{9D78A4FC-9833-4C3D-8B9A-CBF576C68CC0}" dt="2026-04-13T10:56:14.275" v="1186" actId="1076"/>
          <ac:picMkLst>
            <pc:docMk/>
            <pc:sldMk cId="288663471" sldId="469"/>
            <ac:picMk id="12" creationId="{605EEB2B-D6CE-3ABB-CF65-C1BD3FA86BF2}"/>
          </ac:picMkLst>
        </pc:picChg>
      </pc:sldChg>
      <pc:sldChg chg="addSp modSp mod modNotesTx">
        <pc:chgData name="Alberto Toledo Pérez" userId="b593c96f-024a-45d2-8e87-96baf7d01fc6" providerId="ADAL" clId="{9D78A4FC-9833-4C3D-8B9A-CBF576C68CC0}" dt="2026-04-14T06:46:49.338" v="1696" actId="6549"/>
        <pc:sldMkLst>
          <pc:docMk/>
          <pc:sldMk cId="3774268810" sldId="470"/>
        </pc:sldMkLst>
        <pc:spChg chg="mod">
          <ac:chgData name="Alberto Toledo Pérez" userId="b593c96f-024a-45d2-8e87-96baf7d01fc6" providerId="ADAL" clId="{9D78A4FC-9833-4C3D-8B9A-CBF576C68CC0}" dt="2026-04-13T11:03:59.148" v="1250" actId="1035"/>
          <ac:spMkLst>
            <pc:docMk/>
            <pc:sldMk cId="3774268810" sldId="470"/>
            <ac:spMk id="3" creationId="{AF74A1AD-9F2B-F277-D304-53AB29FF370C}"/>
          </ac:spMkLst>
        </pc:spChg>
        <pc:spChg chg="mod">
          <ac:chgData name="Alberto Toledo Pérez" userId="b593c96f-024a-45d2-8e87-96baf7d01fc6" providerId="ADAL" clId="{9D78A4FC-9833-4C3D-8B9A-CBF576C68CC0}" dt="2026-04-13T11:14:51.673" v="1402" actId="20577"/>
          <ac:spMkLst>
            <pc:docMk/>
            <pc:sldMk cId="3774268810" sldId="470"/>
            <ac:spMk id="5" creationId="{C4C6C093-6D9F-A50D-7FEC-76CF1A33F219}"/>
          </ac:spMkLst>
        </pc:spChg>
        <pc:spChg chg="add">
          <ac:chgData name="Alberto Toledo Pérez" userId="b593c96f-024a-45d2-8e87-96baf7d01fc6" providerId="ADAL" clId="{9D78A4FC-9833-4C3D-8B9A-CBF576C68CC0}" dt="2026-04-13T10:59:47.839" v="1198"/>
          <ac:spMkLst>
            <pc:docMk/>
            <pc:sldMk cId="3774268810" sldId="470"/>
            <ac:spMk id="8" creationId="{3B0EAE24-0A87-0CE6-A156-C0F0AEB7FC08}"/>
          </ac:spMkLst>
        </pc:spChg>
        <pc:spChg chg="add mod">
          <ac:chgData name="Alberto Toledo Pérez" userId="b593c96f-024a-45d2-8e87-96baf7d01fc6" providerId="ADAL" clId="{9D78A4FC-9833-4C3D-8B9A-CBF576C68CC0}" dt="2026-04-13T11:03:59.148" v="1250" actId="1035"/>
          <ac:spMkLst>
            <pc:docMk/>
            <pc:sldMk cId="3774268810" sldId="470"/>
            <ac:spMk id="9" creationId="{9094B2BD-6124-73EE-10F5-6D1D921CC0A0}"/>
          </ac:spMkLst>
        </pc:spChg>
        <pc:picChg chg="add mod">
          <ac:chgData name="Alberto Toledo Pérez" userId="b593c96f-024a-45d2-8e87-96baf7d01fc6" providerId="ADAL" clId="{9D78A4FC-9833-4C3D-8B9A-CBF576C68CC0}" dt="2026-04-13T11:03:59.148" v="1250" actId="1035"/>
          <ac:picMkLst>
            <pc:docMk/>
            <pc:sldMk cId="3774268810" sldId="470"/>
            <ac:picMk id="7" creationId="{5FB6C78D-A351-813E-80EB-CC5F4B4DC3B4}"/>
          </ac:picMkLst>
        </pc:picChg>
      </pc:sldChg>
      <pc:sldChg chg="addSp modSp mod modNotesTx">
        <pc:chgData name="Alberto Toledo Pérez" userId="b593c96f-024a-45d2-8e87-96baf7d01fc6" providerId="ADAL" clId="{9D78A4FC-9833-4C3D-8B9A-CBF576C68CC0}" dt="2026-04-14T06:46:54.017" v="1698" actId="6549"/>
        <pc:sldMkLst>
          <pc:docMk/>
          <pc:sldMk cId="143081522" sldId="471"/>
        </pc:sldMkLst>
        <pc:spChg chg="mod">
          <ac:chgData name="Alberto Toledo Pérez" userId="b593c96f-024a-45d2-8e87-96baf7d01fc6" providerId="ADAL" clId="{9D78A4FC-9833-4C3D-8B9A-CBF576C68CC0}" dt="2026-04-13T11:04:17.433" v="1255" actId="20577"/>
          <ac:spMkLst>
            <pc:docMk/>
            <pc:sldMk cId="143081522" sldId="471"/>
            <ac:spMk id="3" creationId="{9DD662AC-D43E-D112-77BC-59DC2EE6FA2C}"/>
          </ac:spMkLst>
        </pc:spChg>
        <pc:spChg chg="mod">
          <ac:chgData name="Alberto Toledo Pérez" userId="b593c96f-024a-45d2-8e87-96baf7d01fc6" providerId="ADAL" clId="{9D78A4FC-9833-4C3D-8B9A-CBF576C68CC0}" dt="2026-04-13T11:14:55.777" v="1404" actId="20577"/>
          <ac:spMkLst>
            <pc:docMk/>
            <pc:sldMk cId="143081522" sldId="471"/>
            <ac:spMk id="5" creationId="{298532ED-B997-DF7C-A8C6-D7514D7214A7}"/>
          </ac:spMkLst>
        </pc:spChg>
        <pc:picChg chg="add mod">
          <ac:chgData name="Alberto Toledo Pérez" userId="b593c96f-024a-45d2-8e87-96baf7d01fc6" providerId="ADAL" clId="{9D78A4FC-9833-4C3D-8B9A-CBF576C68CC0}" dt="2026-04-13T11:04:32.240" v="1260" actId="1076"/>
          <ac:picMkLst>
            <pc:docMk/>
            <pc:sldMk cId="143081522" sldId="471"/>
            <ac:picMk id="7" creationId="{7C05247C-B003-39E0-1A80-A9C7F71A8254}"/>
          </ac:picMkLst>
        </pc:picChg>
      </pc:sldChg>
      <pc:sldChg chg="addSp delSp modSp mod modNotesTx">
        <pc:chgData name="Alberto Toledo Pérez" userId="b593c96f-024a-45d2-8e87-96baf7d01fc6" providerId="ADAL" clId="{9D78A4FC-9833-4C3D-8B9A-CBF576C68CC0}" dt="2026-04-14T06:46:57.898" v="1700" actId="20577"/>
        <pc:sldMkLst>
          <pc:docMk/>
          <pc:sldMk cId="3629512924" sldId="472"/>
        </pc:sldMkLst>
        <pc:spChg chg="mod">
          <ac:chgData name="Alberto Toledo Pérez" userId="b593c96f-024a-45d2-8e87-96baf7d01fc6" providerId="ADAL" clId="{9D78A4FC-9833-4C3D-8B9A-CBF576C68CC0}" dt="2026-04-13T11:05:14.055" v="1264" actId="12"/>
          <ac:spMkLst>
            <pc:docMk/>
            <pc:sldMk cId="3629512924" sldId="472"/>
            <ac:spMk id="3" creationId="{F613CAAE-8E96-F1D6-AB58-184454EAFB86}"/>
          </ac:spMkLst>
        </pc:spChg>
        <pc:spChg chg="mod">
          <ac:chgData name="Alberto Toledo Pérez" userId="b593c96f-024a-45d2-8e87-96baf7d01fc6" providerId="ADAL" clId="{9D78A4FC-9833-4C3D-8B9A-CBF576C68CC0}" dt="2026-04-13T11:14:59.322" v="1406" actId="20577"/>
          <ac:spMkLst>
            <pc:docMk/>
            <pc:sldMk cId="3629512924" sldId="472"/>
            <ac:spMk id="5" creationId="{897A2571-D603-ECEC-17A7-703B687B7F75}"/>
          </ac:spMkLst>
        </pc:spChg>
        <pc:spChg chg="add mod">
          <ac:chgData name="Alberto Toledo Pérez" userId="b593c96f-024a-45d2-8e87-96baf7d01fc6" providerId="ADAL" clId="{9D78A4FC-9833-4C3D-8B9A-CBF576C68CC0}" dt="2026-04-13T12:23:22.655" v="1687" actId="11530"/>
          <ac:spMkLst>
            <pc:docMk/>
            <pc:sldMk cId="3629512924" sldId="472"/>
            <ac:spMk id="7" creationId="{0667312F-9540-18AB-FCDF-B7BD2288F499}"/>
          </ac:spMkLst>
        </pc:spChg>
        <pc:spChg chg="add mod">
          <ac:chgData name="Alberto Toledo Pérez" userId="b593c96f-024a-45d2-8e87-96baf7d01fc6" providerId="ADAL" clId="{9D78A4FC-9833-4C3D-8B9A-CBF576C68CC0}" dt="2026-04-13T11:04:48.510" v="1262" actId="12"/>
          <ac:spMkLst>
            <pc:docMk/>
            <pc:sldMk cId="3629512924" sldId="472"/>
            <ac:spMk id="8" creationId="{3BD063E3-EB62-309C-0C9D-CFCC63434605}"/>
          </ac:spMkLst>
        </pc:spChg>
        <pc:picChg chg="add del mod">
          <ac:chgData name="Alberto Toledo Pérez" userId="b593c96f-024a-45d2-8e87-96baf7d01fc6" providerId="ADAL" clId="{9D78A4FC-9833-4C3D-8B9A-CBF576C68CC0}" dt="2026-04-13T09:27:15.270" v="248" actId="21"/>
          <ac:picMkLst>
            <pc:docMk/>
            <pc:sldMk cId="3629512924" sldId="472"/>
            <ac:picMk id="10" creationId="{0D8A2F47-0306-8DD7-42B4-838AADD87265}"/>
          </ac:picMkLst>
        </pc:picChg>
        <pc:picChg chg="add del mod">
          <ac:chgData name="Alberto Toledo Pérez" userId="b593c96f-024a-45d2-8e87-96baf7d01fc6" providerId="ADAL" clId="{9D78A4FC-9833-4C3D-8B9A-CBF576C68CC0}" dt="2026-04-13T09:30:53.672" v="307" actId="478"/>
          <ac:picMkLst>
            <pc:docMk/>
            <pc:sldMk cId="3629512924" sldId="472"/>
            <ac:picMk id="11" creationId="{8F2C0D04-BC5E-66EC-A287-74038CDF4D43}"/>
          </ac:picMkLst>
        </pc:picChg>
        <pc:picChg chg="add mod">
          <ac:chgData name="Alberto Toledo Pérez" userId="b593c96f-024a-45d2-8e87-96baf7d01fc6" providerId="ADAL" clId="{9D78A4FC-9833-4C3D-8B9A-CBF576C68CC0}" dt="2026-04-13T09:40:46.749" v="371" actId="1076"/>
          <ac:picMkLst>
            <pc:docMk/>
            <pc:sldMk cId="3629512924" sldId="472"/>
            <ac:picMk id="13" creationId="{924694CB-21F6-4231-B11F-0E8064AD3EE8}"/>
          </ac:picMkLst>
        </pc:picChg>
        <pc:picChg chg="add mod">
          <ac:chgData name="Alberto Toledo Pérez" userId="b593c96f-024a-45d2-8e87-96baf7d01fc6" providerId="ADAL" clId="{9D78A4FC-9833-4C3D-8B9A-CBF576C68CC0}" dt="2026-04-13T09:41:10.529" v="375" actId="1076"/>
          <ac:picMkLst>
            <pc:docMk/>
            <pc:sldMk cId="3629512924" sldId="472"/>
            <ac:picMk id="15" creationId="{8C485A4F-628F-1585-5927-C0EB3FB90B00}"/>
          </ac:picMkLst>
        </pc:picChg>
        <pc:picChg chg="add mod">
          <ac:chgData name="Alberto Toledo Pérez" userId="b593c96f-024a-45d2-8e87-96baf7d01fc6" providerId="ADAL" clId="{9D78A4FC-9833-4C3D-8B9A-CBF576C68CC0}" dt="2026-04-13T09:41:06.452" v="374" actId="1076"/>
          <ac:picMkLst>
            <pc:docMk/>
            <pc:sldMk cId="3629512924" sldId="472"/>
            <ac:picMk id="17" creationId="{922D9BFF-04F7-E945-5E75-6FC9813AE5F7}"/>
          </ac:picMkLst>
        </pc:picChg>
        <pc:picChg chg="add mod modCrop">
          <ac:chgData name="Alberto Toledo Pérez" userId="b593c96f-024a-45d2-8e87-96baf7d01fc6" providerId="ADAL" clId="{9D78A4FC-9833-4C3D-8B9A-CBF576C68CC0}" dt="2026-04-13T09:49:06.345" v="388" actId="1076"/>
          <ac:picMkLst>
            <pc:docMk/>
            <pc:sldMk cId="3629512924" sldId="472"/>
            <ac:picMk id="19" creationId="{0C58DD5B-6A1C-DF26-F768-B34249228D6E}"/>
          </ac:picMkLst>
        </pc:picChg>
        <pc:picChg chg="add mod">
          <ac:chgData name="Alberto Toledo Pérez" userId="b593c96f-024a-45d2-8e87-96baf7d01fc6" providerId="ADAL" clId="{9D78A4FC-9833-4C3D-8B9A-CBF576C68CC0}" dt="2026-04-13T09:46:12.933" v="384" actId="1076"/>
          <ac:picMkLst>
            <pc:docMk/>
            <pc:sldMk cId="3629512924" sldId="472"/>
            <ac:picMk id="21" creationId="{5E059FE8-F16C-DE95-4454-73002074C185}"/>
          </ac:picMkLst>
        </pc:picChg>
        <pc:picChg chg="add mod">
          <ac:chgData name="Alberto Toledo Pérez" userId="b593c96f-024a-45d2-8e87-96baf7d01fc6" providerId="ADAL" clId="{9D78A4FC-9833-4C3D-8B9A-CBF576C68CC0}" dt="2026-04-13T09:49:02.704" v="387" actId="1076"/>
          <ac:picMkLst>
            <pc:docMk/>
            <pc:sldMk cId="3629512924" sldId="472"/>
            <ac:picMk id="23" creationId="{7B138D89-F73D-E2D8-9FF0-882C1DB6C999}"/>
          </ac:picMkLst>
        </pc:picChg>
      </pc:sldChg>
      <pc:sldChg chg="addSp modSp mod modNotesTx">
        <pc:chgData name="Alberto Toledo Pérez" userId="b593c96f-024a-45d2-8e87-96baf7d01fc6" providerId="ADAL" clId="{9D78A4FC-9833-4C3D-8B9A-CBF576C68CC0}" dt="2026-04-14T06:47:01.210" v="1702" actId="6549"/>
        <pc:sldMkLst>
          <pc:docMk/>
          <pc:sldMk cId="1597593054" sldId="473"/>
        </pc:sldMkLst>
        <pc:spChg chg="mod">
          <ac:chgData name="Alberto Toledo Pérez" userId="b593c96f-024a-45d2-8e87-96baf7d01fc6" providerId="ADAL" clId="{9D78A4FC-9833-4C3D-8B9A-CBF576C68CC0}" dt="2026-04-13T12:17:21.590" v="1558" actId="6549"/>
          <ac:spMkLst>
            <pc:docMk/>
            <pc:sldMk cId="1597593054" sldId="473"/>
            <ac:spMk id="3" creationId="{9B2AC6CD-CCE3-6A43-1A2F-F092253965DA}"/>
          </ac:spMkLst>
        </pc:spChg>
        <pc:spChg chg="mod">
          <ac:chgData name="Alberto Toledo Pérez" userId="b593c96f-024a-45d2-8e87-96baf7d01fc6" providerId="ADAL" clId="{9D78A4FC-9833-4C3D-8B9A-CBF576C68CC0}" dt="2026-04-13T11:15:03.025" v="1408" actId="20577"/>
          <ac:spMkLst>
            <pc:docMk/>
            <pc:sldMk cId="1597593054" sldId="473"/>
            <ac:spMk id="5" creationId="{F36AE5E8-F272-6C27-DF1E-C4330C8F2923}"/>
          </ac:spMkLst>
        </pc:spChg>
        <pc:spChg chg="add mod">
          <ac:chgData name="Alberto Toledo Pérez" userId="b593c96f-024a-45d2-8e87-96baf7d01fc6" providerId="ADAL" clId="{9D78A4FC-9833-4C3D-8B9A-CBF576C68CC0}" dt="2026-04-13T11:58:42.008" v="1502" actId="27636"/>
          <ac:spMkLst>
            <pc:docMk/>
            <pc:sldMk cId="1597593054" sldId="473"/>
            <ac:spMk id="6" creationId="{0B969880-EA13-A867-53E6-E6D2E0129CA1}"/>
          </ac:spMkLst>
        </pc:spChg>
        <pc:spChg chg="add mod">
          <ac:chgData name="Alberto Toledo Pérez" userId="b593c96f-024a-45d2-8e87-96baf7d01fc6" providerId="ADAL" clId="{9D78A4FC-9833-4C3D-8B9A-CBF576C68CC0}" dt="2026-04-13T11:59:20.415" v="1511" actId="20577"/>
          <ac:spMkLst>
            <pc:docMk/>
            <pc:sldMk cId="1597593054" sldId="473"/>
            <ac:spMk id="7" creationId="{0C7A1A3B-EECF-D800-A4E6-F26BBDB1C20B}"/>
          </ac:spMkLst>
        </pc:spChg>
        <pc:picChg chg="add mod">
          <ac:chgData name="Alberto Toledo Pérez" userId="b593c96f-024a-45d2-8e87-96baf7d01fc6" providerId="ADAL" clId="{9D78A4FC-9833-4C3D-8B9A-CBF576C68CC0}" dt="2026-04-13T11:07:21.193" v="1288" actId="1076"/>
          <ac:picMkLst>
            <pc:docMk/>
            <pc:sldMk cId="1597593054" sldId="473"/>
            <ac:picMk id="9" creationId="{D01FD922-D0BA-2E5E-0A22-B91B8171A8E6}"/>
          </ac:picMkLst>
        </pc:picChg>
        <pc:picChg chg="add mod">
          <ac:chgData name="Alberto Toledo Pérez" userId="b593c96f-024a-45d2-8e87-96baf7d01fc6" providerId="ADAL" clId="{9D78A4FC-9833-4C3D-8B9A-CBF576C68CC0}" dt="2026-04-13T11:06:03.287" v="1279" actId="1076"/>
          <ac:picMkLst>
            <pc:docMk/>
            <pc:sldMk cId="1597593054" sldId="473"/>
            <ac:picMk id="11" creationId="{9AC35182-5095-7C83-5067-96B7F12E0560}"/>
          </ac:picMkLst>
        </pc:picChg>
        <pc:picChg chg="add mod">
          <ac:chgData name="Alberto Toledo Pérez" userId="b593c96f-024a-45d2-8e87-96baf7d01fc6" providerId="ADAL" clId="{9D78A4FC-9833-4C3D-8B9A-CBF576C68CC0}" dt="2026-04-13T11:07:36.490" v="1290" actId="1076"/>
          <ac:picMkLst>
            <pc:docMk/>
            <pc:sldMk cId="1597593054" sldId="473"/>
            <ac:picMk id="13" creationId="{E295BBA4-4D0B-9618-F248-788F4D953055}"/>
          </ac:picMkLst>
        </pc:picChg>
      </pc:sldChg>
      <pc:sldChg chg="addSp modSp mod modNotesTx">
        <pc:chgData name="Alberto Toledo Pérez" userId="b593c96f-024a-45d2-8e87-96baf7d01fc6" providerId="ADAL" clId="{9D78A4FC-9833-4C3D-8B9A-CBF576C68CC0}" dt="2026-04-14T06:47:04.042" v="1704" actId="6549"/>
        <pc:sldMkLst>
          <pc:docMk/>
          <pc:sldMk cId="3845571642" sldId="474"/>
        </pc:sldMkLst>
        <pc:spChg chg="mod">
          <ac:chgData name="Alberto Toledo Pérez" userId="b593c96f-024a-45d2-8e87-96baf7d01fc6" providerId="ADAL" clId="{9D78A4FC-9833-4C3D-8B9A-CBF576C68CC0}" dt="2026-04-13T11:07:45.543" v="1291" actId="948"/>
          <ac:spMkLst>
            <pc:docMk/>
            <pc:sldMk cId="3845571642" sldId="474"/>
            <ac:spMk id="3" creationId="{2201E8B1-CFC3-1230-16E0-D4CF7136D8F2}"/>
          </ac:spMkLst>
        </pc:spChg>
        <pc:spChg chg="mod">
          <ac:chgData name="Alberto Toledo Pérez" userId="b593c96f-024a-45d2-8e87-96baf7d01fc6" providerId="ADAL" clId="{9D78A4FC-9833-4C3D-8B9A-CBF576C68CC0}" dt="2026-04-07T08:23:03.761" v="40" actId="20577"/>
          <ac:spMkLst>
            <pc:docMk/>
            <pc:sldMk cId="3845571642" sldId="474"/>
            <ac:spMk id="4" creationId="{BA525DBD-CD98-7CA4-AE76-3D6BF0828896}"/>
          </ac:spMkLst>
        </pc:spChg>
        <pc:spChg chg="mod">
          <ac:chgData name="Alberto Toledo Pérez" userId="b593c96f-024a-45d2-8e87-96baf7d01fc6" providerId="ADAL" clId="{9D78A4FC-9833-4C3D-8B9A-CBF576C68CC0}" dt="2026-04-13T11:15:35.793" v="1424" actId="20577"/>
          <ac:spMkLst>
            <pc:docMk/>
            <pc:sldMk cId="3845571642" sldId="474"/>
            <ac:spMk id="5" creationId="{057E18D7-B366-946E-85DC-5A2D58B6335C}"/>
          </ac:spMkLst>
        </pc:spChg>
        <pc:spChg chg="add mod">
          <ac:chgData name="Alberto Toledo Pérez" userId="b593c96f-024a-45d2-8e87-96baf7d01fc6" providerId="ADAL" clId="{9D78A4FC-9833-4C3D-8B9A-CBF576C68CC0}" dt="2026-04-13T11:07:52.117" v="1292" actId="1076"/>
          <ac:spMkLst>
            <pc:docMk/>
            <pc:sldMk cId="3845571642" sldId="474"/>
            <ac:spMk id="6" creationId="{E3DECB1A-99C3-09C3-6DFD-A245E45C6CD1}"/>
          </ac:spMkLst>
        </pc:spChg>
        <pc:picChg chg="add mod">
          <ac:chgData name="Alberto Toledo Pérez" userId="b593c96f-024a-45d2-8e87-96baf7d01fc6" providerId="ADAL" clId="{9D78A4FC-9833-4C3D-8B9A-CBF576C68CC0}" dt="2026-04-13T10:01:57.721" v="583" actId="1076"/>
          <ac:picMkLst>
            <pc:docMk/>
            <pc:sldMk cId="3845571642" sldId="474"/>
            <ac:picMk id="8" creationId="{EDA94C48-E038-7F01-2CE7-C29AD04C4E7C}"/>
          </ac:picMkLst>
        </pc:picChg>
      </pc:sldChg>
      <pc:sldChg chg="addSp delSp modSp mod modNotesTx">
        <pc:chgData name="Alberto Toledo Pérez" userId="b593c96f-024a-45d2-8e87-96baf7d01fc6" providerId="ADAL" clId="{9D78A4FC-9833-4C3D-8B9A-CBF576C68CC0}" dt="2026-04-14T06:47:08.491" v="1706" actId="6549"/>
        <pc:sldMkLst>
          <pc:docMk/>
          <pc:sldMk cId="480616587" sldId="475"/>
        </pc:sldMkLst>
        <pc:spChg chg="mod">
          <ac:chgData name="Alberto Toledo Pérez" userId="b593c96f-024a-45d2-8e87-96baf7d01fc6" providerId="ADAL" clId="{9D78A4FC-9833-4C3D-8B9A-CBF576C68CC0}" dt="2026-04-13T12:03:20.713" v="1556" actId="20577"/>
          <ac:spMkLst>
            <pc:docMk/>
            <pc:sldMk cId="480616587" sldId="475"/>
            <ac:spMk id="3" creationId="{79A975F2-7AD2-460C-1E56-C85DFD6F486B}"/>
          </ac:spMkLst>
        </pc:spChg>
        <pc:spChg chg="mod">
          <ac:chgData name="Alberto Toledo Pérez" userId="b593c96f-024a-45d2-8e87-96baf7d01fc6" providerId="ADAL" clId="{9D78A4FC-9833-4C3D-8B9A-CBF576C68CC0}" dt="2026-04-07T08:24:01.076" v="74" actId="20577"/>
          <ac:spMkLst>
            <pc:docMk/>
            <pc:sldMk cId="480616587" sldId="475"/>
            <ac:spMk id="4" creationId="{F572CD29-4D39-04FF-6300-7CDF8510FAF6}"/>
          </ac:spMkLst>
        </pc:spChg>
        <pc:spChg chg="mod">
          <ac:chgData name="Alberto Toledo Pérez" userId="b593c96f-024a-45d2-8e87-96baf7d01fc6" providerId="ADAL" clId="{9D78A4FC-9833-4C3D-8B9A-CBF576C68CC0}" dt="2026-04-13T11:15:32.665" v="1422" actId="20577"/>
          <ac:spMkLst>
            <pc:docMk/>
            <pc:sldMk cId="480616587" sldId="475"/>
            <ac:spMk id="5" creationId="{66FB73A1-C587-A19C-36BB-46E6FAB025C0}"/>
          </ac:spMkLst>
        </pc:spChg>
        <pc:spChg chg="add del mod">
          <ac:chgData name="Alberto Toledo Pérez" userId="b593c96f-024a-45d2-8e87-96baf7d01fc6" providerId="ADAL" clId="{9D78A4FC-9833-4C3D-8B9A-CBF576C68CC0}" dt="2026-04-13T10:04:00.942" v="600" actId="478"/>
          <ac:spMkLst>
            <pc:docMk/>
            <pc:sldMk cId="480616587" sldId="475"/>
            <ac:spMk id="6" creationId="{B240ECF5-E273-5E0E-39D5-9B1586A75BD2}"/>
          </ac:spMkLst>
        </pc:spChg>
        <pc:graphicFrameChg chg="add mod modGraphic">
          <ac:chgData name="Alberto Toledo Pérez" userId="b593c96f-024a-45d2-8e87-96baf7d01fc6" providerId="ADAL" clId="{9D78A4FC-9833-4C3D-8B9A-CBF576C68CC0}" dt="2026-04-13T12:02:13.400" v="1552" actId="207"/>
          <ac:graphicFrameMkLst>
            <pc:docMk/>
            <pc:sldMk cId="480616587" sldId="475"/>
            <ac:graphicFrameMk id="7" creationId="{CA816910-4F45-2012-2DA5-DC5E7BEA077C}"/>
          </ac:graphicFrameMkLst>
        </pc:graphicFrameChg>
      </pc:sldChg>
      <pc:sldChg chg="addSp delSp modSp mod modNotesTx">
        <pc:chgData name="Alberto Toledo Pérez" userId="b593c96f-024a-45d2-8e87-96baf7d01fc6" providerId="ADAL" clId="{9D78A4FC-9833-4C3D-8B9A-CBF576C68CC0}" dt="2026-04-14T06:47:12.267" v="1708" actId="6549"/>
        <pc:sldMkLst>
          <pc:docMk/>
          <pc:sldMk cId="123880101" sldId="476"/>
        </pc:sldMkLst>
        <pc:spChg chg="del mod">
          <ac:chgData name="Alberto Toledo Pérez" userId="b593c96f-024a-45d2-8e87-96baf7d01fc6" providerId="ADAL" clId="{9D78A4FC-9833-4C3D-8B9A-CBF576C68CC0}" dt="2026-04-13T10:09:38.752" v="744" actId="478"/>
          <ac:spMkLst>
            <pc:docMk/>
            <pc:sldMk cId="123880101" sldId="476"/>
            <ac:spMk id="3" creationId="{EC35B27A-9FAF-D6E1-6B64-5F39BB69D1B5}"/>
          </ac:spMkLst>
        </pc:spChg>
        <pc:spChg chg="mod">
          <ac:chgData name="Alberto Toledo Pérez" userId="b593c96f-024a-45d2-8e87-96baf7d01fc6" providerId="ADAL" clId="{9D78A4FC-9833-4C3D-8B9A-CBF576C68CC0}" dt="2026-04-13T10:08:32.128" v="673" actId="20577"/>
          <ac:spMkLst>
            <pc:docMk/>
            <pc:sldMk cId="123880101" sldId="476"/>
            <ac:spMk id="4" creationId="{959523DF-38D8-262E-8F5F-A7961E76D6B6}"/>
          </ac:spMkLst>
        </pc:spChg>
        <pc:spChg chg="mod">
          <ac:chgData name="Alberto Toledo Pérez" userId="b593c96f-024a-45d2-8e87-96baf7d01fc6" providerId="ADAL" clId="{9D78A4FC-9833-4C3D-8B9A-CBF576C68CC0}" dt="2026-04-13T11:15:29.482" v="1420" actId="20577"/>
          <ac:spMkLst>
            <pc:docMk/>
            <pc:sldMk cId="123880101" sldId="476"/>
            <ac:spMk id="5" creationId="{45005574-ECCE-88D5-ABEA-384C41D2639C}"/>
          </ac:spMkLst>
        </pc:spChg>
        <pc:spChg chg="del">
          <ac:chgData name="Alberto Toledo Pérez" userId="b593c96f-024a-45d2-8e87-96baf7d01fc6" providerId="ADAL" clId="{9D78A4FC-9833-4C3D-8B9A-CBF576C68CC0}" dt="2026-04-13T10:08:52.895" v="675" actId="478"/>
          <ac:spMkLst>
            <pc:docMk/>
            <pc:sldMk cId="123880101" sldId="476"/>
            <ac:spMk id="6" creationId="{BB84BBCF-4C67-2DCD-95FE-02EA27173555}"/>
          </ac:spMkLst>
        </pc:spChg>
        <pc:spChg chg="mod">
          <ac:chgData name="Alberto Toledo Pérez" userId="b593c96f-024a-45d2-8e87-96baf7d01fc6" providerId="ADAL" clId="{9D78A4FC-9833-4C3D-8B9A-CBF576C68CC0}" dt="2026-04-13T10:10:33.144" v="751" actId="1076"/>
          <ac:spMkLst>
            <pc:docMk/>
            <pc:sldMk cId="123880101" sldId="476"/>
            <ac:spMk id="12" creationId="{BD90F81A-20E9-8434-B17D-17A64022E1C4}"/>
          </ac:spMkLst>
        </pc:spChg>
        <pc:spChg chg="add mod">
          <ac:chgData name="Alberto Toledo Pérez" userId="b593c96f-024a-45d2-8e87-96baf7d01fc6" providerId="ADAL" clId="{9D78A4FC-9833-4C3D-8B9A-CBF576C68CC0}" dt="2026-04-13T10:10:33.144" v="751" actId="1076"/>
          <ac:spMkLst>
            <pc:docMk/>
            <pc:sldMk cId="123880101" sldId="476"/>
            <ac:spMk id="13" creationId="{CF18994F-FBF2-E90B-3AD0-04C73E53A9E4}"/>
          </ac:spMkLst>
        </pc:spChg>
        <pc:spChg chg="mod">
          <ac:chgData name="Alberto Toledo Pérez" userId="b593c96f-024a-45d2-8e87-96baf7d01fc6" providerId="ADAL" clId="{9D78A4FC-9833-4C3D-8B9A-CBF576C68CC0}" dt="2026-04-13T10:10:33.144" v="751" actId="1076"/>
          <ac:spMkLst>
            <pc:docMk/>
            <pc:sldMk cId="123880101" sldId="476"/>
            <ac:spMk id="14" creationId="{7D8C8F1C-615A-1D2B-D928-BC615F3B76DD}"/>
          </ac:spMkLst>
        </pc:spChg>
        <pc:spChg chg="mod">
          <ac:chgData name="Alberto Toledo Pérez" userId="b593c96f-024a-45d2-8e87-96baf7d01fc6" providerId="ADAL" clId="{9D78A4FC-9833-4C3D-8B9A-CBF576C68CC0}" dt="2026-04-13T10:10:33.144" v="751" actId="1076"/>
          <ac:spMkLst>
            <pc:docMk/>
            <pc:sldMk cId="123880101" sldId="476"/>
            <ac:spMk id="15" creationId="{1F5EE1B9-CBDF-6CA4-C163-BAD398448509}"/>
          </ac:spMkLst>
        </pc:spChg>
        <pc:spChg chg="add mod">
          <ac:chgData name="Alberto Toledo Pérez" userId="b593c96f-024a-45d2-8e87-96baf7d01fc6" providerId="ADAL" clId="{9D78A4FC-9833-4C3D-8B9A-CBF576C68CC0}" dt="2026-04-13T10:10:33.144" v="751" actId="1076"/>
          <ac:spMkLst>
            <pc:docMk/>
            <pc:sldMk cId="123880101" sldId="476"/>
            <ac:spMk id="16" creationId="{3CC702EC-F2E2-A7FB-B001-6BE6904B4FA0}"/>
          </ac:spMkLst>
        </pc:spChg>
        <pc:spChg chg="mod">
          <ac:chgData name="Alberto Toledo Pérez" userId="b593c96f-024a-45d2-8e87-96baf7d01fc6" providerId="ADAL" clId="{9D78A4FC-9833-4C3D-8B9A-CBF576C68CC0}" dt="2026-04-13T11:08:15.719" v="1294" actId="1076"/>
          <ac:spMkLst>
            <pc:docMk/>
            <pc:sldMk cId="123880101" sldId="476"/>
            <ac:spMk id="17" creationId="{8853440D-DEE6-4A2F-EC2C-8F91C5098A77}"/>
          </ac:spMkLst>
        </pc:spChg>
        <pc:spChg chg="add mod">
          <ac:chgData name="Alberto Toledo Pérez" userId="b593c96f-024a-45d2-8e87-96baf7d01fc6" providerId="ADAL" clId="{9D78A4FC-9833-4C3D-8B9A-CBF576C68CC0}" dt="2026-04-13T10:08:47.070" v="674"/>
          <ac:spMkLst>
            <pc:docMk/>
            <pc:sldMk cId="123880101" sldId="476"/>
            <ac:spMk id="18" creationId="{F464403C-EED7-650E-8EA0-4DF3ECDD2238}"/>
          </ac:spMkLst>
        </pc:spChg>
        <pc:spChg chg="add mod">
          <ac:chgData name="Alberto Toledo Pérez" userId="b593c96f-024a-45d2-8e87-96baf7d01fc6" providerId="ADAL" clId="{9D78A4FC-9833-4C3D-8B9A-CBF576C68CC0}" dt="2026-04-13T10:08:47.070" v="674"/>
          <ac:spMkLst>
            <pc:docMk/>
            <pc:sldMk cId="123880101" sldId="476"/>
            <ac:spMk id="19" creationId="{EE15E1E4-F9F9-58DD-27A9-7E8D6489B8DF}"/>
          </ac:spMkLst>
        </pc:spChg>
        <pc:spChg chg="add mod">
          <ac:chgData name="Alberto Toledo Pérez" userId="b593c96f-024a-45d2-8e87-96baf7d01fc6" providerId="ADAL" clId="{9D78A4FC-9833-4C3D-8B9A-CBF576C68CC0}" dt="2026-04-13T10:08:47.070" v="674"/>
          <ac:spMkLst>
            <pc:docMk/>
            <pc:sldMk cId="123880101" sldId="476"/>
            <ac:spMk id="24" creationId="{4EB4E31E-C92D-046C-23C7-8D7C94B119DC}"/>
          </ac:spMkLst>
        </pc:spChg>
        <pc:spChg chg="add mod">
          <ac:chgData name="Alberto Toledo Pérez" userId="b593c96f-024a-45d2-8e87-96baf7d01fc6" providerId="ADAL" clId="{9D78A4FC-9833-4C3D-8B9A-CBF576C68CC0}" dt="2026-04-13T10:08:47.070" v="674"/>
          <ac:spMkLst>
            <pc:docMk/>
            <pc:sldMk cId="123880101" sldId="476"/>
            <ac:spMk id="37" creationId="{439DDFA6-F8BB-38F2-E8E1-3C81178790DB}"/>
          </ac:spMkLst>
        </pc:spChg>
        <pc:spChg chg="add mod">
          <ac:chgData name="Alberto Toledo Pérez" userId="b593c96f-024a-45d2-8e87-96baf7d01fc6" providerId="ADAL" clId="{9D78A4FC-9833-4C3D-8B9A-CBF576C68CC0}" dt="2026-04-13T10:08:47.070" v="674"/>
          <ac:spMkLst>
            <pc:docMk/>
            <pc:sldMk cId="123880101" sldId="476"/>
            <ac:spMk id="40" creationId="{4121D3D0-7712-461E-BC5E-18C6C5B62E3D}"/>
          </ac:spMkLst>
        </pc:spChg>
        <pc:spChg chg="add mod">
          <ac:chgData name="Alberto Toledo Pérez" userId="b593c96f-024a-45d2-8e87-96baf7d01fc6" providerId="ADAL" clId="{9D78A4FC-9833-4C3D-8B9A-CBF576C68CC0}" dt="2026-04-13T10:08:47.070" v="674"/>
          <ac:spMkLst>
            <pc:docMk/>
            <pc:sldMk cId="123880101" sldId="476"/>
            <ac:spMk id="43" creationId="{1F593A1A-6DCB-E88A-23C9-8232613C2174}"/>
          </ac:spMkLst>
        </pc:spChg>
        <pc:spChg chg="add mod">
          <ac:chgData name="Alberto Toledo Pérez" userId="b593c96f-024a-45d2-8e87-96baf7d01fc6" providerId="ADAL" clId="{9D78A4FC-9833-4C3D-8B9A-CBF576C68CC0}" dt="2026-04-13T10:08:47.070" v="674"/>
          <ac:spMkLst>
            <pc:docMk/>
            <pc:sldMk cId="123880101" sldId="476"/>
            <ac:spMk id="44" creationId="{F91F4E7C-3B70-E6C3-11B3-E4C5082FBE64}"/>
          </ac:spMkLst>
        </pc:spChg>
        <pc:spChg chg="add mod">
          <ac:chgData name="Alberto Toledo Pérez" userId="b593c96f-024a-45d2-8e87-96baf7d01fc6" providerId="ADAL" clId="{9D78A4FC-9833-4C3D-8B9A-CBF576C68CC0}" dt="2026-04-13T10:08:47.070" v="674"/>
          <ac:spMkLst>
            <pc:docMk/>
            <pc:sldMk cId="123880101" sldId="476"/>
            <ac:spMk id="45" creationId="{B4B04A98-CCF4-D135-AF64-68747BD384D1}"/>
          </ac:spMkLst>
        </pc:spChg>
        <pc:spChg chg="add del mod">
          <ac:chgData name="Alberto Toledo Pérez" userId="b593c96f-024a-45d2-8e87-96baf7d01fc6" providerId="ADAL" clId="{9D78A4FC-9833-4C3D-8B9A-CBF576C68CC0}" dt="2026-04-13T10:09:40.275" v="745" actId="478"/>
          <ac:spMkLst>
            <pc:docMk/>
            <pc:sldMk cId="123880101" sldId="476"/>
            <ac:spMk id="53" creationId="{F8976B5A-CC54-8F1A-045C-2A0B37F00466}"/>
          </ac:spMkLst>
        </pc:spChg>
        <pc:grpChg chg="mod">
          <ac:chgData name="Alberto Toledo Pérez" userId="b593c96f-024a-45d2-8e87-96baf7d01fc6" providerId="ADAL" clId="{9D78A4FC-9833-4C3D-8B9A-CBF576C68CC0}" dt="2026-04-13T10:10:33.144" v="751" actId="1076"/>
          <ac:grpSpMkLst>
            <pc:docMk/>
            <pc:sldMk cId="123880101" sldId="476"/>
            <ac:grpSpMk id="7" creationId="{455F5F7A-323E-D9FD-2C19-2E6C5BFD2C03}"/>
          </ac:grpSpMkLst>
        </pc:grpChg>
        <pc:grpChg chg="mod">
          <ac:chgData name="Alberto Toledo Pérez" userId="b593c96f-024a-45d2-8e87-96baf7d01fc6" providerId="ADAL" clId="{9D78A4FC-9833-4C3D-8B9A-CBF576C68CC0}" dt="2026-04-13T10:10:33.144" v="751" actId="1076"/>
          <ac:grpSpMkLst>
            <pc:docMk/>
            <pc:sldMk cId="123880101" sldId="476"/>
            <ac:grpSpMk id="8" creationId="{0EE06C8B-A3FC-7F52-4AA6-22B065A05CF0}"/>
          </ac:grpSpMkLst>
        </pc:grpChg>
        <pc:grpChg chg="mod">
          <ac:chgData name="Alberto Toledo Pérez" userId="b593c96f-024a-45d2-8e87-96baf7d01fc6" providerId="ADAL" clId="{9D78A4FC-9833-4C3D-8B9A-CBF576C68CC0}" dt="2026-04-13T10:10:33.144" v="751" actId="1076"/>
          <ac:grpSpMkLst>
            <pc:docMk/>
            <pc:sldMk cId="123880101" sldId="476"/>
            <ac:grpSpMk id="9" creationId="{AAD7545F-AF2C-D108-70A3-E189F4DB2455}"/>
          </ac:grpSpMkLst>
        </pc:grpChg>
        <pc:grpChg chg="mod">
          <ac:chgData name="Alberto Toledo Pérez" userId="b593c96f-024a-45d2-8e87-96baf7d01fc6" providerId="ADAL" clId="{9D78A4FC-9833-4C3D-8B9A-CBF576C68CC0}" dt="2026-04-13T10:10:33.144" v="751" actId="1076"/>
          <ac:grpSpMkLst>
            <pc:docMk/>
            <pc:sldMk cId="123880101" sldId="476"/>
            <ac:grpSpMk id="10" creationId="{485FAF14-D38B-CD4E-ECD1-5B340376FC7F}"/>
          </ac:grpSpMkLst>
        </pc:grpChg>
        <pc:grpChg chg="mod">
          <ac:chgData name="Alberto Toledo Pérez" userId="b593c96f-024a-45d2-8e87-96baf7d01fc6" providerId="ADAL" clId="{9D78A4FC-9833-4C3D-8B9A-CBF576C68CC0}" dt="2026-04-13T10:10:33.144" v="751" actId="1076"/>
          <ac:grpSpMkLst>
            <pc:docMk/>
            <pc:sldMk cId="123880101" sldId="476"/>
            <ac:grpSpMk id="11" creationId="{1EFEC2A5-5234-73B0-2AFF-E5BC521B2725}"/>
          </ac:grpSpMkLst>
        </pc:grpChg>
      </pc:sldChg>
      <pc:sldChg chg="addSp delSp modSp mod modNotesTx">
        <pc:chgData name="Alberto Toledo Pérez" userId="b593c96f-024a-45d2-8e87-96baf7d01fc6" providerId="ADAL" clId="{9D78A4FC-9833-4C3D-8B9A-CBF576C68CC0}" dt="2026-04-14T06:47:16.812" v="1710" actId="6549"/>
        <pc:sldMkLst>
          <pc:docMk/>
          <pc:sldMk cId="737115300" sldId="477"/>
        </pc:sldMkLst>
        <pc:spChg chg="mod">
          <ac:chgData name="Alberto Toledo Pérez" userId="b593c96f-024a-45d2-8e87-96baf7d01fc6" providerId="ADAL" clId="{9D78A4FC-9833-4C3D-8B9A-CBF576C68CC0}" dt="2026-04-13T12:21:35.684" v="1677" actId="27636"/>
          <ac:spMkLst>
            <pc:docMk/>
            <pc:sldMk cId="737115300" sldId="477"/>
            <ac:spMk id="3" creationId="{501089EC-53DE-C5F3-A0DE-63E70F00DBA7}"/>
          </ac:spMkLst>
        </pc:spChg>
        <pc:spChg chg="mod">
          <ac:chgData name="Alberto Toledo Pérez" userId="b593c96f-024a-45d2-8e87-96baf7d01fc6" providerId="ADAL" clId="{9D78A4FC-9833-4C3D-8B9A-CBF576C68CC0}" dt="2026-04-13T10:15:28.326" v="796" actId="5793"/>
          <ac:spMkLst>
            <pc:docMk/>
            <pc:sldMk cId="737115300" sldId="477"/>
            <ac:spMk id="4" creationId="{9C322878-4B2F-8E23-258A-62AC077C91DF}"/>
          </ac:spMkLst>
        </pc:spChg>
        <pc:spChg chg="mod">
          <ac:chgData name="Alberto Toledo Pérez" userId="b593c96f-024a-45d2-8e87-96baf7d01fc6" providerId="ADAL" clId="{9D78A4FC-9833-4C3D-8B9A-CBF576C68CC0}" dt="2026-04-13T11:15:24.866" v="1418" actId="20577"/>
          <ac:spMkLst>
            <pc:docMk/>
            <pc:sldMk cId="737115300" sldId="477"/>
            <ac:spMk id="5" creationId="{44FC83AE-D287-98F5-655A-057C6400AA92}"/>
          </ac:spMkLst>
        </pc:spChg>
        <pc:spChg chg="add del">
          <ac:chgData name="Alberto Toledo Pérez" userId="b593c96f-024a-45d2-8e87-96baf7d01fc6" providerId="ADAL" clId="{9D78A4FC-9833-4C3D-8B9A-CBF576C68CC0}" dt="2026-04-13T10:15:19.266" v="779" actId="22"/>
          <ac:spMkLst>
            <pc:docMk/>
            <pc:sldMk cId="737115300" sldId="477"/>
            <ac:spMk id="7" creationId="{7D5EEAD4-44F8-40E6-49AC-8079C5884AF9}"/>
          </ac:spMkLst>
        </pc:spChg>
        <pc:spChg chg="add mod">
          <ac:chgData name="Alberto Toledo Pérez" userId="b593c96f-024a-45d2-8e87-96baf7d01fc6" providerId="ADAL" clId="{9D78A4FC-9833-4C3D-8B9A-CBF576C68CC0}" dt="2026-04-13T10:15:55.602" v="806"/>
          <ac:spMkLst>
            <pc:docMk/>
            <pc:sldMk cId="737115300" sldId="477"/>
            <ac:spMk id="8" creationId="{314A2F07-5491-C971-E044-8383DA7F1EBF}"/>
          </ac:spMkLst>
        </pc:spChg>
        <pc:spChg chg="add mod">
          <ac:chgData name="Alberto Toledo Pérez" userId="b593c96f-024a-45d2-8e87-96baf7d01fc6" providerId="ADAL" clId="{9D78A4FC-9833-4C3D-8B9A-CBF576C68CC0}" dt="2026-04-13T10:15:54.904" v="805"/>
          <ac:spMkLst>
            <pc:docMk/>
            <pc:sldMk cId="737115300" sldId="477"/>
            <ac:spMk id="9" creationId="{5A330F9B-6D0F-65C0-AB59-717669DFAB76}"/>
          </ac:spMkLst>
        </pc:spChg>
        <pc:spChg chg="add mod">
          <ac:chgData name="Alberto Toledo Pérez" userId="b593c96f-024a-45d2-8e87-96baf7d01fc6" providerId="ADAL" clId="{9D78A4FC-9833-4C3D-8B9A-CBF576C68CC0}" dt="2026-04-13T12:21:49.018" v="1680" actId="1076"/>
          <ac:spMkLst>
            <pc:docMk/>
            <pc:sldMk cId="737115300" sldId="477"/>
            <ac:spMk id="10" creationId="{51CDA057-F630-8609-909E-8C1847B811B1}"/>
          </ac:spMkLst>
        </pc:spChg>
        <pc:picChg chg="add mod">
          <ac:chgData name="Alberto Toledo Pérez" userId="b593c96f-024a-45d2-8e87-96baf7d01fc6" providerId="ADAL" clId="{9D78A4FC-9833-4C3D-8B9A-CBF576C68CC0}" dt="2026-04-13T12:21:40.245" v="1678" actId="1076"/>
          <ac:picMkLst>
            <pc:docMk/>
            <pc:sldMk cId="737115300" sldId="477"/>
            <ac:picMk id="12" creationId="{30BE7E45-95A4-7F80-BBEC-5B33965F30A8}"/>
          </ac:picMkLst>
        </pc:picChg>
        <pc:picChg chg="add del mod modCrop">
          <ac:chgData name="Alberto Toledo Pérez" userId="b593c96f-024a-45d2-8e87-96baf7d01fc6" providerId="ADAL" clId="{9D78A4FC-9833-4C3D-8B9A-CBF576C68CC0}" dt="2026-04-13T10:23:59.284" v="918" actId="478"/>
          <ac:picMkLst>
            <pc:docMk/>
            <pc:sldMk cId="737115300" sldId="477"/>
            <ac:picMk id="14" creationId="{56AE9E72-8007-F0C8-3100-4892252316B4}"/>
          </ac:picMkLst>
        </pc:picChg>
        <pc:picChg chg="add mod">
          <ac:chgData name="Alberto Toledo Pérez" userId="b593c96f-024a-45d2-8e87-96baf7d01fc6" providerId="ADAL" clId="{9D78A4FC-9833-4C3D-8B9A-CBF576C68CC0}" dt="2026-04-13T12:21:45.133" v="1679" actId="1076"/>
          <ac:picMkLst>
            <pc:docMk/>
            <pc:sldMk cId="737115300" sldId="477"/>
            <ac:picMk id="16" creationId="{E6A9809D-E0F8-E893-E969-2563241DBF1A}"/>
          </ac:picMkLst>
        </pc:picChg>
      </pc:sldChg>
      <pc:sldChg chg="addSp modSp mod modNotesTx">
        <pc:chgData name="Alberto Toledo Pérez" userId="b593c96f-024a-45d2-8e87-96baf7d01fc6" providerId="ADAL" clId="{9D78A4FC-9833-4C3D-8B9A-CBF576C68CC0}" dt="2026-04-14T06:47:18.894" v="1711" actId="6549"/>
        <pc:sldMkLst>
          <pc:docMk/>
          <pc:sldMk cId="1173321348" sldId="478"/>
        </pc:sldMkLst>
        <pc:spChg chg="mod">
          <ac:chgData name="Alberto Toledo Pérez" userId="b593c96f-024a-45d2-8e87-96baf7d01fc6" providerId="ADAL" clId="{9D78A4FC-9833-4C3D-8B9A-CBF576C68CC0}" dt="2026-04-13T11:11:15.381" v="1330" actId="12"/>
          <ac:spMkLst>
            <pc:docMk/>
            <pc:sldMk cId="1173321348" sldId="478"/>
            <ac:spMk id="3" creationId="{9535A2C9-31DA-A721-0C75-ECB3F70D934B}"/>
          </ac:spMkLst>
        </pc:spChg>
        <pc:spChg chg="mod">
          <ac:chgData name="Alberto Toledo Pérez" userId="b593c96f-024a-45d2-8e87-96baf7d01fc6" providerId="ADAL" clId="{9D78A4FC-9833-4C3D-8B9A-CBF576C68CC0}" dt="2026-04-07T08:29:33.559" v="141" actId="20577"/>
          <ac:spMkLst>
            <pc:docMk/>
            <pc:sldMk cId="1173321348" sldId="478"/>
            <ac:spMk id="4" creationId="{5E3F0F47-3A63-F7F9-B898-99372F8AFDE5}"/>
          </ac:spMkLst>
        </pc:spChg>
        <pc:spChg chg="mod">
          <ac:chgData name="Alberto Toledo Pérez" userId="b593c96f-024a-45d2-8e87-96baf7d01fc6" providerId="ADAL" clId="{9D78A4FC-9833-4C3D-8B9A-CBF576C68CC0}" dt="2026-04-13T11:15:21.066" v="1416" actId="20577"/>
          <ac:spMkLst>
            <pc:docMk/>
            <pc:sldMk cId="1173321348" sldId="478"/>
            <ac:spMk id="5" creationId="{36DFCE32-8CA1-9A99-AE80-03516BFA35CE}"/>
          </ac:spMkLst>
        </pc:spChg>
        <pc:spChg chg="add mod">
          <ac:chgData name="Alberto Toledo Pérez" userId="b593c96f-024a-45d2-8e87-96baf7d01fc6" providerId="ADAL" clId="{9D78A4FC-9833-4C3D-8B9A-CBF576C68CC0}" dt="2026-04-13T11:11:33.725" v="1332" actId="12"/>
          <ac:spMkLst>
            <pc:docMk/>
            <pc:sldMk cId="1173321348" sldId="478"/>
            <ac:spMk id="6" creationId="{7579E007-41C2-EBC1-F0D7-FAE036BC60E2}"/>
          </ac:spMkLst>
        </pc:spChg>
        <pc:spChg chg="add mod">
          <ac:chgData name="Alberto Toledo Pérez" userId="b593c96f-024a-45d2-8e87-96baf7d01fc6" providerId="ADAL" clId="{9D78A4FC-9833-4C3D-8B9A-CBF576C68CC0}" dt="2026-04-13T11:11:52.146" v="1334" actId="12"/>
          <ac:spMkLst>
            <pc:docMk/>
            <pc:sldMk cId="1173321348" sldId="478"/>
            <ac:spMk id="7" creationId="{84AF0EAD-18B1-7461-F84C-0395A3E684FF}"/>
          </ac:spMkLst>
        </pc:spChg>
        <pc:picChg chg="add mod">
          <ac:chgData name="Alberto Toledo Pérez" userId="b593c96f-024a-45d2-8e87-96baf7d01fc6" providerId="ADAL" clId="{9D78A4FC-9833-4C3D-8B9A-CBF576C68CC0}" dt="2026-04-13T10:48:15.223" v="1053" actId="1076"/>
          <ac:picMkLst>
            <pc:docMk/>
            <pc:sldMk cId="1173321348" sldId="478"/>
            <ac:picMk id="9" creationId="{53FA4640-596B-F1D5-C94A-FF3370B6772A}"/>
          </ac:picMkLst>
        </pc:picChg>
      </pc:sldChg>
      <pc:sldChg chg="addSp delSp modSp mod modNotesTx">
        <pc:chgData name="Alberto Toledo Pérez" userId="b593c96f-024a-45d2-8e87-96baf7d01fc6" providerId="ADAL" clId="{9D78A4FC-9833-4C3D-8B9A-CBF576C68CC0}" dt="2026-04-14T06:47:23.906" v="1714" actId="6549"/>
        <pc:sldMkLst>
          <pc:docMk/>
          <pc:sldMk cId="2077940459" sldId="479"/>
        </pc:sldMkLst>
        <pc:spChg chg="del mod">
          <ac:chgData name="Alberto Toledo Pérez" userId="b593c96f-024a-45d2-8e87-96baf7d01fc6" providerId="ADAL" clId="{9D78A4FC-9833-4C3D-8B9A-CBF576C68CC0}" dt="2026-04-13T10:50:06.111" v="1115" actId="478"/>
          <ac:spMkLst>
            <pc:docMk/>
            <pc:sldMk cId="2077940459" sldId="479"/>
            <ac:spMk id="3" creationId="{02A83BB3-172B-82F7-365E-773543557DD6}"/>
          </ac:spMkLst>
        </pc:spChg>
        <pc:spChg chg="mod">
          <ac:chgData name="Alberto Toledo Pérez" userId="b593c96f-024a-45d2-8e87-96baf7d01fc6" providerId="ADAL" clId="{9D78A4FC-9833-4C3D-8B9A-CBF576C68CC0}" dt="2026-04-07T08:31:11.871" v="158" actId="20577"/>
          <ac:spMkLst>
            <pc:docMk/>
            <pc:sldMk cId="2077940459" sldId="479"/>
            <ac:spMk id="4" creationId="{F1FB8F74-15B7-84AE-4A54-5463FE32C4BB}"/>
          </ac:spMkLst>
        </pc:spChg>
        <pc:spChg chg="mod">
          <ac:chgData name="Alberto Toledo Pérez" userId="b593c96f-024a-45d2-8e87-96baf7d01fc6" providerId="ADAL" clId="{9D78A4FC-9833-4C3D-8B9A-CBF576C68CC0}" dt="2026-04-13T11:15:15.154" v="1414" actId="20577"/>
          <ac:spMkLst>
            <pc:docMk/>
            <pc:sldMk cId="2077940459" sldId="479"/>
            <ac:spMk id="5" creationId="{FF404406-2E37-885A-DA2F-BB4059E2CA59}"/>
          </ac:spMkLst>
        </pc:spChg>
        <pc:spChg chg="add mod">
          <ac:chgData name="Alberto Toledo Pérez" userId="b593c96f-024a-45d2-8e87-96baf7d01fc6" providerId="ADAL" clId="{9D78A4FC-9833-4C3D-8B9A-CBF576C68CC0}" dt="2026-04-13T11:12:16.753" v="1337" actId="1076"/>
          <ac:spMkLst>
            <pc:docMk/>
            <pc:sldMk cId="2077940459" sldId="479"/>
            <ac:spMk id="7" creationId="{2904491C-55D4-5A55-7F13-1C9B3B37EECE}"/>
          </ac:spMkLst>
        </pc:spChg>
        <pc:spChg chg="add del mod">
          <ac:chgData name="Alberto Toledo Pérez" userId="b593c96f-024a-45d2-8e87-96baf7d01fc6" providerId="ADAL" clId="{9D78A4FC-9833-4C3D-8B9A-CBF576C68CC0}" dt="2026-04-13T10:50:09.655" v="1116" actId="478"/>
          <ac:spMkLst>
            <pc:docMk/>
            <pc:sldMk cId="2077940459" sldId="479"/>
            <ac:spMk id="9" creationId="{43458A1E-5BBE-342F-5AEB-995BC857E72A}"/>
          </ac:spMkLst>
        </pc:spChg>
        <pc:graphicFrameChg chg="add mod modGraphic">
          <ac:chgData name="Alberto Toledo Pérez" userId="b593c96f-024a-45d2-8e87-96baf7d01fc6" providerId="ADAL" clId="{9D78A4FC-9833-4C3D-8B9A-CBF576C68CC0}" dt="2026-04-13T11:12:13.069" v="1336" actId="1076"/>
          <ac:graphicFrameMkLst>
            <pc:docMk/>
            <pc:sldMk cId="2077940459" sldId="479"/>
            <ac:graphicFrameMk id="6" creationId="{FF759AA1-3C2F-E44A-9161-04AE9E620AD4}"/>
          </ac:graphicFrameMkLst>
        </pc:graphicFrameChg>
      </pc:sldChg>
      <pc:sldChg chg="addSp modSp mod modNotesTx">
        <pc:chgData name="Alberto Toledo Pérez" userId="b593c96f-024a-45d2-8e87-96baf7d01fc6" providerId="ADAL" clId="{9D78A4FC-9833-4C3D-8B9A-CBF576C68CC0}" dt="2026-04-14T06:47:25.554" v="1715" actId="6549"/>
        <pc:sldMkLst>
          <pc:docMk/>
          <pc:sldMk cId="1445249904" sldId="480"/>
        </pc:sldMkLst>
        <pc:spChg chg="mod">
          <ac:chgData name="Alberto Toledo Pérez" userId="b593c96f-024a-45d2-8e87-96baf7d01fc6" providerId="ADAL" clId="{9D78A4FC-9833-4C3D-8B9A-CBF576C68CC0}" dt="2026-04-13T11:12:30.494" v="1338" actId="948"/>
          <ac:spMkLst>
            <pc:docMk/>
            <pc:sldMk cId="1445249904" sldId="480"/>
            <ac:spMk id="3" creationId="{34C93BE7-79DB-A76D-2107-2DBB1D2774D8}"/>
          </ac:spMkLst>
        </pc:spChg>
        <pc:spChg chg="mod">
          <ac:chgData name="Alberto Toledo Pérez" userId="b593c96f-024a-45d2-8e87-96baf7d01fc6" providerId="ADAL" clId="{9D78A4FC-9833-4C3D-8B9A-CBF576C68CC0}" dt="2026-04-07T08:32:49.346" v="182" actId="20577"/>
          <ac:spMkLst>
            <pc:docMk/>
            <pc:sldMk cId="1445249904" sldId="480"/>
            <ac:spMk id="4" creationId="{505D7BFA-7104-28CA-AD2D-934B49013A41}"/>
          </ac:spMkLst>
        </pc:spChg>
        <pc:spChg chg="mod">
          <ac:chgData name="Alberto Toledo Pérez" userId="b593c96f-024a-45d2-8e87-96baf7d01fc6" providerId="ADAL" clId="{9D78A4FC-9833-4C3D-8B9A-CBF576C68CC0}" dt="2026-04-13T11:15:11.506" v="1412" actId="20577"/>
          <ac:spMkLst>
            <pc:docMk/>
            <pc:sldMk cId="1445249904" sldId="480"/>
            <ac:spMk id="5" creationId="{76580FB0-0842-C6A7-1BCE-E1716FB556E5}"/>
          </ac:spMkLst>
        </pc:spChg>
        <pc:spChg chg="add mod">
          <ac:chgData name="Alberto Toledo Pérez" userId="b593c96f-024a-45d2-8e87-96baf7d01fc6" providerId="ADAL" clId="{9D78A4FC-9833-4C3D-8B9A-CBF576C68CC0}" dt="2026-04-13T11:12:35.398" v="1339" actId="1076"/>
          <ac:spMkLst>
            <pc:docMk/>
            <pc:sldMk cId="1445249904" sldId="480"/>
            <ac:spMk id="7" creationId="{331E36A1-F45A-D1B1-3260-17B4A29977CA}"/>
          </ac:spMkLst>
        </pc:spChg>
        <pc:graphicFrameChg chg="add mod modGraphic">
          <ac:chgData name="Alberto Toledo Pérez" userId="b593c96f-024a-45d2-8e87-96baf7d01fc6" providerId="ADAL" clId="{9D78A4FC-9833-4C3D-8B9A-CBF576C68CC0}" dt="2026-04-13T10:52:42.100" v="1153"/>
          <ac:graphicFrameMkLst>
            <pc:docMk/>
            <pc:sldMk cId="1445249904" sldId="480"/>
            <ac:graphicFrameMk id="6" creationId="{C67619D1-3072-DEB4-6B10-AF9C69716598}"/>
          </ac:graphicFrameMkLst>
        </pc:graphicFrameChg>
      </pc:sldChg>
      <pc:sldChg chg="addSp modSp add mod modNotesTx">
        <pc:chgData name="Alberto Toledo Pérez" userId="b593c96f-024a-45d2-8e87-96baf7d01fc6" providerId="ADAL" clId="{9D78A4FC-9833-4C3D-8B9A-CBF576C68CC0}" dt="2026-04-14T06:47:29.846" v="1717" actId="6549"/>
        <pc:sldMkLst>
          <pc:docMk/>
          <pc:sldMk cId="3532366714" sldId="481"/>
        </pc:sldMkLst>
        <pc:spChg chg="mod">
          <ac:chgData name="Alberto Toledo Pérez" userId="b593c96f-024a-45d2-8e87-96baf7d01fc6" providerId="ADAL" clId="{9D78A4FC-9833-4C3D-8B9A-CBF576C68CC0}" dt="2026-04-13T12:19:36.221" v="1639" actId="113"/>
          <ac:spMkLst>
            <pc:docMk/>
            <pc:sldMk cId="3532366714" sldId="481"/>
            <ac:spMk id="3" creationId="{DA770A25-9EC0-8083-373E-1F2B99D729B4}"/>
          </ac:spMkLst>
        </pc:spChg>
        <pc:spChg chg="mod">
          <ac:chgData name="Alberto Toledo Pérez" userId="b593c96f-024a-45d2-8e87-96baf7d01fc6" providerId="ADAL" clId="{9D78A4FC-9833-4C3D-8B9A-CBF576C68CC0}" dt="2026-04-07T08:33:44.276" v="203" actId="20577"/>
          <ac:spMkLst>
            <pc:docMk/>
            <pc:sldMk cId="3532366714" sldId="481"/>
            <ac:spMk id="4" creationId="{E2D7E5A8-27B8-E8B1-9435-047606250CC2}"/>
          </ac:spMkLst>
        </pc:spChg>
        <pc:spChg chg="mod">
          <ac:chgData name="Alberto Toledo Pérez" userId="b593c96f-024a-45d2-8e87-96baf7d01fc6" providerId="ADAL" clId="{9D78A4FC-9833-4C3D-8B9A-CBF576C68CC0}" dt="2026-04-13T11:15:08.065" v="1410" actId="20577"/>
          <ac:spMkLst>
            <pc:docMk/>
            <pc:sldMk cId="3532366714" sldId="481"/>
            <ac:spMk id="5" creationId="{B0F4AC93-4732-3593-D59F-CFC4B9AF6A4C}"/>
          </ac:spMkLst>
        </pc:spChg>
        <pc:picChg chg="add mod">
          <ac:chgData name="Alberto Toledo Pérez" userId="b593c96f-024a-45d2-8e87-96baf7d01fc6" providerId="ADAL" clId="{9D78A4FC-9833-4C3D-8B9A-CBF576C68CC0}" dt="2026-04-13T11:12:50.366" v="1342" actId="14100"/>
          <ac:picMkLst>
            <pc:docMk/>
            <pc:sldMk cId="3532366714" sldId="481"/>
            <ac:picMk id="10" creationId="{0D8A2F47-0306-8DD7-42B4-838AADD87265}"/>
          </ac:picMkLst>
        </pc:picChg>
      </pc:sldChg>
      <pc:sldChg chg="add del">
        <pc:chgData name="Alberto Toledo Pérez" userId="b593c96f-024a-45d2-8e87-96baf7d01fc6" providerId="ADAL" clId="{9D78A4FC-9833-4C3D-8B9A-CBF576C68CC0}" dt="2026-04-13T11:13:52.781" v="1354"/>
        <pc:sldMkLst>
          <pc:docMk/>
          <pc:sldMk cId="3165390994" sldId="482"/>
        </pc:sldMkLst>
      </pc:sldChg>
      <pc:sldChg chg="add ord">
        <pc:chgData name="Alberto Toledo Pérez" userId="b593c96f-024a-45d2-8e87-96baf7d01fc6" providerId="ADAL" clId="{9D78A4FC-9833-4C3D-8B9A-CBF576C68CC0}" dt="2026-04-13T11:13:59.792" v="1357"/>
        <pc:sldMkLst>
          <pc:docMk/>
          <pc:sldMk cId="4006119007" sldId="482"/>
        </pc:sldMkLst>
      </pc:sldChg>
    </pc:docChg>
  </pc:docChgLst>
  <pc:docChgLst>
    <pc:chgData name="Alberto Toledo Pérez" userId="S::atoledo@cesol.es::b593c96f-024a-45d2-8e87-96baf7d01fc6" providerId="AD" clId="Web-{08BA9CBA-A20F-A9EF-A748-97A71F3D6734}"/>
    <pc:docChg chg="addSld delSld modSld">
      <pc:chgData name="Alberto Toledo Pérez" userId="S::atoledo@cesol.es::b593c96f-024a-45d2-8e87-96baf7d01fc6" providerId="AD" clId="Web-{08BA9CBA-A20F-A9EF-A748-97A71F3D6734}" dt="2026-04-06T12:30:39.004" v="371"/>
      <pc:docMkLst>
        <pc:docMk/>
      </pc:docMkLst>
      <pc:sldChg chg="modSp">
        <pc:chgData name="Alberto Toledo Pérez" userId="S::atoledo@cesol.es::b593c96f-024a-45d2-8e87-96baf7d01fc6" providerId="AD" clId="Web-{08BA9CBA-A20F-A9EF-A748-97A71F3D6734}" dt="2026-04-06T11:54:26.978" v="34" actId="14100"/>
        <pc:sldMkLst>
          <pc:docMk/>
          <pc:sldMk cId="451124783" sldId="460"/>
        </pc:sldMkLst>
        <pc:spChg chg="mod">
          <ac:chgData name="Alberto Toledo Pérez" userId="S::atoledo@cesol.es::b593c96f-024a-45d2-8e87-96baf7d01fc6" providerId="AD" clId="Web-{08BA9CBA-A20F-A9EF-A748-97A71F3D6734}" dt="2026-04-06T11:53:42.696" v="12" actId="20577"/>
          <ac:spMkLst>
            <pc:docMk/>
            <pc:sldMk cId="451124783" sldId="460"/>
            <ac:spMk id="2" creationId="{6C8B10F4-FB94-2D9B-1BA8-B17A4D571B25}"/>
          </ac:spMkLst>
        </pc:spChg>
        <pc:spChg chg="mod">
          <ac:chgData name="Alberto Toledo Pérez" userId="S::atoledo@cesol.es::b593c96f-024a-45d2-8e87-96baf7d01fc6" providerId="AD" clId="Web-{08BA9CBA-A20F-A9EF-A748-97A71F3D6734}" dt="2026-04-06T11:54:26.978" v="34" actId="14100"/>
          <ac:spMkLst>
            <pc:docMk/>
            <pc:sldMk cId="451124783" sldId="460"/>
            <ac:spMk id="3" creationId="{294E4E74-01A3-C3C1-2670-9F68EE5AEF35}"/>
          </ac:spMkLst>
        </pc:spChg>
      </pc:sldChg>
      <pc:sldChg chg="modSp modNotes">
        <pc:chgData name="Alberto Toledo Pérez" userId="S::atoledo@cesol.es::b593c96f-024a-45d2-8e87-96baf7d01fc6" providerId="AD" clId="Web-{08BA9CBA-A20F-A9EF-A748-97A71F3D6734}" dt="2026-04-06T11:56:59.654" v="82"/>
        <pc:sldMkLst>
          <pc:docMk/>
          <pc:sldMk cId="1778537565" sldId="467"/>
        </pc:sldMkLst>
        <pc:spChg chg="mod">
          <ac:chgData name="Alberto Toledo Pérez" userId="S::atoledo@cesol.es::b593c96f-024a-45d2-8e87-96baf7d01fc6" providerId="AD" clId="Web-{08BA9CBA-A20F-A9EF-A748-97A71F3D6734}" dt="2026-04-06T11:55:07.557" v="51" actId="20577"/>
          <ac:spMkLst>
            <pc:docMk/>
            <pc:sldMk cId="1778537565" sldId="467"/>
            <ac:spMk id="2" creationId="{42F7AA0E-D53B-74C4-0195-F4DA47270EC7}"/>
          </ac:spMkLst>
        </pc:spChg>
        <pc:spChg chg="mod">
          <ac:chgData name="Alberto Toledo Pérez" userId="S::atoledo@cesol.es::b593c96f-024a-45d2-8e87-96baf7d01fc6" providerId="AD" clId="Web-{08BA9CBA-A20F-A9EF-A748-97A71F3D6734}" dt="2026-04-06T11:56:28.559" v="76" actId="20577"/>
          <ac:spMkLst>
            <pc:docMk/>
            <pc:sldMk cId="1778537565" sldId="467"/>
            <ac:spMk id="3" creationId="{01304156-9590-A767-38ED-E28DAA6A61EA}"/>
          </ac:spMkLst>
        </pc:spChg>
        <pc:spChg chg="mod">
          <ac:chgData name="Alberto Toledo Pérez" userId="S::atoledo@cesol.es::b593c96f-024a-45d2-8e87-96baf7d01fc6" providerId="AD" clId="Web-{08BA9CBA-A20F-A9EF-A748-97A71F3D6734}" dt="2026-04-06T11:55:57.387" v="67" actId="20577"/>
          <ac:spMkLst>
            <pc:docMk/>
            <pc:sldMk cId="1778537565" sldId="467"/>
            <ac:spMk id="4" creationId="{552CFB4C-C811-ACC9-C9F7-569CD96D996C}"/>
          </ac:spMkLst>
        </pc:spChg>
      </pc:sldChg>
      <pc:sldChg chg="modSp add replId modNotes">
        <pc:chgData name="Alberto Toledo Pérez" userId="S::atoledo@cesol.es::b593c96f-024a-45d2-8e87-96baf7d01fc6" providerId="AD" clId="Web-{08BA9CBA-A20F-A9EF-A748-97A71F3D6734}" dt="2026-04-06T11:59:46.747" v="105" actId="20577"/>
        <pc:sldMkLst>
          <pc:docMk/>
          <pc:sldMk cId="2253343253" sldId="468"/>
        </pc:sldMkLst>
        <pc:spChg chg="mod">
          <ac:chgData name="Alberto Toledo Pérez" userId="S::atoledo@cesol.es::b593c96f-024a-45d2-8e87-96baf7d01fc6" providerId="AD" clId="Web-{08BA9CBA-A20F-A9EF-A748-97A71F3D6734}" dt="2026-04-06T11:59:46.747" v="105" actId="20577"/>
          <ac:spMkLst>
            <pc:docMk/>
            <pc:sldMk cId="2253343253" sldId="468"/>
            <ac:spMk id="3" creationId="{215F6062-D2D3-CD87-932C-3B1AEB046E1D}"/>
          </ac:spMkLst>
        </pc:spChg>
        <pc:spChg chg="mod">
          <ac:chgData name="Alberto Toledo Pérez" userId="S::atoledo@cesol.es::b593c96f-024a-45d2-8e87-96baf7d01fc6" providerId="AD" clId="Web-{08BA9CBA-A20F-A9EF-A748-97A71F3D6734}" dt="2026-04-06T11:58:36.861" v="90" actId="20577"/>
          <ac:spMkLst>
            <pc:docMk/>
            <pc:sldMk cId="2253343253" sldId="468"/>
            <ac:spMk id="4" creationId="{711BA49B-29BA-EDC4-CE75-D23EA4B038A3}"/>
          </ac:spMkLst>
        </pc:spChg>
      </pc:sldChg>
      <pc:sldChg chg="modSp add replId modNotes">
        <pc:chgData name="Alberto Toledo Pérez" userId="S::atoledo@cesol.es::b593c96f-024a-45d2-8e87-96baf7d01fc6" providerId="AD" clId="Web-{08BA9CBA-A20F-A9EF-A748-97A71F3D6734}" dt="2026-04-06T12:01:38.025" v="127"/>
        <pc:sldMkLst>
          <pc:docMk/>
          <pc:sldMk cId="288663471" sldId="469"/>
        </pc:sldMkLst>
        <pc:spChg chg="mod">
          <ac:chgData name="Alberto Toledo Pérez" userId="S::atoledo@cesol.es::b593c96f-024a-45d2-8e87-96baf7d01fc6" providerId="AD" clId="Web-{08BA9CBA-A20F-A9EF-A748-97A71F3D6734}" dt="2026-04-06T12:01:25.805" v="124" actId="20577"/>
          <ac:spMkLst>
            <pc:docMk/>
            <pc:sldMk cId="288663471" sldId="469"/>
            <ac:spMk id="3" creationId="{5B0ED5F7-2437-92DE-ECA4-9D76FA161015}"/>
          </ac:spMkLst>
        </pc:spChg>
        <pc:spChg chg="mod">
          <ac:chgData name="Alberto Toledo Pérez" userId="S::atoledo@cesol.es::b593c96f-024a-45d2-8e87-96baf7d01fc6" providerId="AD" clId="Web-{08BA9CBA-A20F-A9EF-A748-97A71F3D6734}" dt="2026-04-06T12:00:08.093" v="108" actId="20577"/>
          <ac:spMkLst>
            <pc:docMk/>
            <pc:sldMk cId="288663471" sldId="469"/>
            <ac:spMk id="4" creationId="{7E49230E-8B0C-E15C-00F8-5466EF5C0DAC}"/>
          </ac:spMkLst>
        </pc:spChg>
      </pc:sldChg>
      <pc:sldChg chg="modSp add replId modNotes">
        <pc:chgData name="Alberto Toledo Pérez" userId="S::atoledo@cesol.es::b593c96f-024a-45d2-8e87-96baf7d01fc6" providerId="AD" clId="Web-{08BA9CBA-A20F-A9EF-A748-97A71F3D6734}" dt="2026-04-06T12:04:32.944" v="156"/>
        <pc:sldMkLst>
          <pc:docMk/>
          <pc:sldMk cId="3774268810" sldId="470"/>
        </pc:sldMkLst>
        <pc:spChg chg="mod">
          <ac:chgData name="Alberto Toledo Pérez" userId="S::atoledo@cesol.es::b593c96f-024a-45d2-8e87-96baf7d01fc6" providerId="AD" clId="Web-{08BA9CBA-A20F-A9EF-A748-97A71F3D6734}" dt="2026-04-06T12:03:40.878" v="153" actId="20577"/>
          <ac:spMkLst>
            <pc:docMk/>
            <pc:sldMk cId="3774268810" sldId="470"/>
            <ac:spMk id="3" creationId="{AF74A1AD-9F2B-F277-D304-53AB29FF370C}"/>
          </ac:spMkLst>
        </pc:spChg>
        <pc:spChg chg="mod">
          <ac:chgData name="Alberto Toledo Pérez" userId="S::atoledo@cesol.es::b593c96f-024a-45d2-8e87-96baf7d01fc6" providerId="AD" clId="Web-{08BA9CBA-A20F-A9EF-A748-97A71F3D6734}" dt="2026-04-06T12:02:35.733" v="144" actId="20577"/>
          <ac:spMkLst>
            <pc:docMk/>
            <pc:sldMk cId="3774268810" sldId="470"/>
            <ac:spMk id="4" creationId="{60376AB9-9EA0-796F-192A-4353790EBFC6}"/>
          </ac:spMkLst>
        </pc:spChg>
      </pc:sldChg>
      <pc:sldChg chg="modSp add replId modNotes">
        <pc:chgData name="Alberto Toledo Pérez" userId="S::atoledo@cesol.es::b593c96f-024a-45d2-8e87-96baf7d01fc6" providerId="AD" clId="Web-{08BA9CBA-A20F-A9EF-A748-97A71F3D6734}" dt="2026-04-06T12:06:24.840" v="174"/>
        <pc:sldMkLst>
          <pc:docMk/>
          <pc:sldMk cId="143081522" sldId="471"/>
        </pc:sldMkLst>
        <pc:spChg chg="mod">
          <ac:chgData name="Alberto Toledo Pérez" userId="S::atoledo@cesol.es::b593c96f-024a-45d2-8e87-96baf7d01fc6" providerId="AD" clId="Web-{08BA9CBA-A20F-A9EF-A748-97A71F3D6734}" dt="2026-04-06T12:06:18.027" v="171" actId="20577"/>
          <ac:spMkLst>
            <pc:docMk/>
            <pc:sldMk cId="143081522" sldId="471"/>
            <ac:spMk id="3" creationId="{9DD662AC-D43E-D112-77BC-59DC2EE6FA2C}"/>
          </ac:spMkLst>
        </pc:spChg>
        <pc:spChg chg="mod">
          <ac:chgData name="Alberto Toledo Pérez" userId="S::atoledo@cesol.es::b593c96f-024a-45d2-8e87-96baf7d01fc6" providerId="AD" clId="Web-{08BA9CBA-A20F-A9EF-A748-97A71F3D6734}" dt="2026-04-06T12:06:01.605" v="168" actId="20577"/>
          <ac:spMkLst>
            <pc:docMk/>
            <pc:sldMk cId="143081522" sldId="471"/>
            <ac:spMk id="4" creationId="{F2B6AF6D-25E2-5F6A-2F65-4477C8AAF349}"/>
          </ac:spMkLst>
        </pc:spChg>
      </pc:sldChg>
      <pc:sldChg chg="modSp add replId modNotes">
        <pc:chgData name="Alberto Toledo Pérez" userId="S::atoledo@cesol.es::b593c96f-024a-45d2-8e87-96baf7d01fc6" providerId="AD" clId="Web-{08BA9CBA-A20F-A9EF-A748-97A71F3D6734}" dt="2026-04-06T12:14:28.639" v="198"/>
        <pc:sldMkLst>
          <pc:docMk/>
          <pc:sldMk cId="3629512924" sldId="472"/>
        </pc:sldMkLst>
        <pc:spChg chg="mod">
          <ac:chgData name="Alberto Toledo Pérez" userId="S::atoledo@cesol.es::b593c96f-024a-45d2-8e87-96baf7d01fc6" providerId="AD" clId="Web-{08BA9CBA-A20F-A9EF-A748-97A71F3D6734}" dt="2026-04-06T12:14:13.323" v="196" actId="20577"/>
          <ac:spMkLst>
            <pc:docMk/>
            <pc:sldMk cId="3629512924" sldId="472"/>
            <ac:spMk id="3" creationId="{F613CAAE-8E96-F1D6-AB58-184454EAFB86}"/>
          </ac:spMkLst>
        </pc:spChg>
        <pc:spChg chg="mod">
          <ac:chgData name="Alberto Toledo Pérez" userId="S::atoledo@cesol.es::b593c96f-024a-45d2-8e87-96baf7d01fc6" providerId="AD" clId="Web-{08BA9CBA-A20F-A9EF-A748-97A71F3D6734}" dt="2026-04-06T12:12:27.852" v="183" actId="20577"/>
          <ac:spMkLst>
            <pc:docMk/>
            <pc:sldMk cId="3629512924" sldId="472"/>
            <ac:spMk id="4" creationId="{7D89600E-459B-4377-E93A-1069603A9710}"/>
          </ac:spMkLst>
        </pc:spChg>
      </pc:sldChg>
      <pc:sldChg chg="modSp add replId modNotes">
        <pc:chgData name="Alberto Toledo Pérez" userId="S::atoledo@cesol.es::b593c96f-024a-45d2-8e87-96baf7d01fc6" providerId="AD" clId="Web-{08BA9CBA-A20F-A9EF-A748-97A71F3D6734}" dt="2026-04-06T12:16:36.895" v="223"/>
        <pc:sldMkLst>
          <pc:docMk/>
          <pc:sldMk cId="1597593054" sldId="473"/>
        </pc:sldMkLst>
        <pc:spChg chg="mod">
          <ac:chgData name="Alberto Toledo Pérez" userId="S::atoledo@cesol.es::b593c96f-024a-45d2-8e87-96baf7d01fc6" providerId="AD" clId="Web-{08BA9CBA-A20F-A9EF-A748-97A71F3D6734}" dt="2026-04-06T12:16:09.344" v="220" actId="20577"/>
          <ac:spMkLst>
            <pc:docMk/>
            <pc:sldMk cId="1597593054" sldId="473"/>
            <ac:spMk id="3" creationId="{9B2AC6CD-CCE3-6A43-1A2F-F092253965DA}"/>
          </ac:spMkLst>
        </pc:spChg>
        <pc:spChg chg="mod">
          <ac:chgData name="Alberto Toledo Pérez" userId="S::atoledo@cesol.es::b593c96f-024a-45d2-8e87-96baf7d01fc6" providerId="AD" clId="Web-{08BA9CBA-A20F-A9EF-A748-97A71F3D6734}" dt="2026-04-06T12:15:37.183" v="210" actId="20577"/>
          <ac:spMkLst>
            <pc:docMk/>
            <pc:sldMk cId="1597593054" sldId="473"/>
            <ac:spMk id="4" creationId="{7FC8793E-8DBE-3479-F39F-9A509D40379F}"/>
          </ac:spMkLst>
        </pc:spChg>
      </pc:sldChg>
      <pc:sldChg chg="modSp add replId modNotes">
        <pc:chgData name="Alberto Toledo Pérez" userId="S::atoledo@cesol.es::b593c96f-024a-45d2-8e87-96baf7d01fc6" providerId="AD" clId="Web-{08BA9CBA-A20F-A9EF-A748-97A71F3D6734}" dt="2026-04-06T12:17:44.888" v="249"/>
        <pc:sldMkLst>
          <pc:docMk/>
          <pc:sldMk cId="3845571642" sldId="474"/>
        </pc:sldMkLst>
        <pc:spChg chg="mod">
          <ac:chgData name="Alberto Toledo Pérez" userId="S::atoledo@cesol.es::b593c96f-024a-45d2-8e87-96baf7d01fc6" providerId="AD" clId="Web-{08BA9CBA-A20F-A9EF-A748-97A71F3D6734}" dt="2026-04-06T12:17:35.199" v="246" actId="20577"/>
          <ac:spMkLst>
            <pc:docMk/>
            <pc:sldMk cId="3845571642" sldId="474"/>
            <ac:spMk id="3" creationId="{2201E8B1-CFC3-1230-16E0-D4CF7136D8F2}"/>
          </ac:spMkLst>
        </pc:spChg>
        <pc:spChg chg="mod">
          <ac:chgData name="Alberto Toledo Pérez" userId="S::atoledo@cesol.es::b593c96f-024a-45d2-8e87-96baf7d01fc6" providerId="AD" clId="Web-{08BA9CBA-A20F-A9EF-A748-97A71F3D6734}" dt="2026-04-06T12:17:22.526" v="244" actId="20577"/>
          <ac:spMkLst>
            <pc:docMk/>
            <pc:sldMk cId="3845571642" sldId="474"/>
            <ac:spMk id="4" creationId="{BA525DBD-CD98-7CA4-AE76-3D6BF0828896}"/>
          </ac:spMkLst>
        </pc:spChg>
      </pc:sldChg>
      <pc:sldChg chg="modSp add replId modNotes">
        <pc:chgData name="Alberto Toledo Pérez" userId="S::atoledo@cesol.es::b593c96f-024a-45d2-8e87-96baf7d01fc6" providerId="AD" clId="Web-{08BA9CBA-A20F-A9EF-A748-97A71F3D6734}" dt="2026-04-06T12:22:29.285" v="270" actId="20577"/>
        <pc:sldMkLst>
          <pc:docMk/>
          <pc:sldMk cId="480616587" sldId="475"/>
        </pc:sldMkLst>
        <pc:spChg chg="mod">
          <ac:chgData name="Alberto Toledo Pérez" userId="S::atoledo@cesol.es::b593c96f-024a-45d2-8e87-96baf7d01fc6" providerId="AD" clId="Web-{08BA9CBA-A20F-A9EF-A748-97A71F3D6734}" dt="2026-04-06T12:22:29.285" v="270" actId="20577"/>
          <ac:spMkLst>
            <pc:docMk/>
            <pc:sldMk cId="480616587" sldId="475"/>
            <ac:spMk id="3" creationId="{79A975F2-7AD2-460C-1E56-C85DFD6F486B}"/>
          </ac:spMkLst>
        </pc:spChg>
        <pc:spChg chg="mod">
          <ac:chgData name="Alberto Toledo Pérez" userId="S::atoledo@cesol.es::b593c96f-024a-45d2-8e87-96baf7d01fc6" providerId="AD" clId="Web-{08BA9CBA-A20F-A9EF-A748-97A71F3D6734}" dt="2026-04-06T12:21:21.390" v="258" actId="20577"/>
          <ac:spMkLst>
            <pc:docMk/>
            <pc:sldMk cId="480616587" sldId="475"/>
            <ac:spMk id="4" creationId="{F572CD29-4D39-04FF-6300-7CDF8510FAF6}"/>
          </ac:spMkLst>
        </pc:spChg>
      </pc:sldChg>
      <pc:sldChg chg="modSp add replId modNotes">
        <pc:chgData name="Alberto Toledo Pérez" userId="S::atoledo@cesol.es::b593c96f-024a-45d2-8e87-96baf7d01fc6" providerId="AD" clId="Web-{08BA9CBA-A20F-A9EF-A748-97A71F3D6734}" dt="2026-04-06T12:26:10.590" v="307" actId="20577"/>
        <pc:sldMkLst>
          <pc:docMk/>
          <pc:sldMk cId="123880101" sldId="476"/>
        </pc:sldMkLst>
        <pc:spChg chg="mod">
          <ac:chgData name="Alberto Toledo Pérez" userId="S::atoledo@cesol.es::b593c96f-024a-45d2-8e87-96baf7d01fc6" providerId="AD" clId="Web-{08BA9CBA-A20F-A9EF-A748-97A71F3D6734}" dt="2026-04-06T12:23:04.411" v="278" actId="20577"/>
          <ac:spMkLst>
            <pc:docMk/>
            <pc:sldMk cId="123880101" sldId="476"/>
            <ac:spMk id="4" creationId="{959523DF-38D8-262E-8F5F-A7961E76D6B6}"/>
          </ac:spMkLst>
        </pc:spChg>
      </pc:sldChg>
      <pc:sldChg chg="modSp add replId modNotes">
        <pc:chgData name="Alberto Toledo Pérez" userId="S::atoledo@cesol.es::b593c96f-024a-45d2-8e87-96baf7d01fc6" providerId="AD" clId="Web-{08BA9CBA-A20F-A9EF-A748-97A71F3D6734}" dt="2026-04-06T12:26:31.107" v="310"/>
        <pc:sldMkLst>
          <pc:docMk/>
          <pc:sldMk cId="737115300" sldId="477"/>
        </pc:sldMkLst>
        <pc:spChg chg="mod">
          <ac:chgData name="Alberto Toledo Pérez" userId="S::atoledo@cesol.es::b593c96f-024a-45d2-8e87-96baf7d01fc6" providerId="AD" clId="Web-{08BA9CBA-A20F-A9EF-A748-97A71F3D6734}" dt="2026-04-06T12:26:04.887" v="306" actId="20577"/>
          <ac:spMkLst>
            <pc:docMk/>
            <pc:sldMk cId="737115300" sldId="477"/>
            <ac:spMk id="3" creationId="{501089EC-53DE-C5F3-A0DE-63E70F00DBA7}"/>
          </ac:spMkLst>
        </pc:spChg>
        <pc:spChg chg="mod">
          <ac:chgData name="Alberto Toledo Pérez" userId="S::atoledo@cesol.es::b593c96f-024a-45d2-8e87-96baf7d01fc6" providerId="AD" clId="Web-{08BA9CBA-A20F-A9EF-A748-97A71F3D6734}" dt="2026-04-06T12:25:45.511" v="298" actId="20577"/>
          <ac:spMkLst>
            <pc:docMk/>
            <pc:sldMk cId="737115300" sldId="477"/>
            <ac:spMk id="4" creationId="{9C322878-4B2F-8E23-258A-62AC077C91DF}"/>
          </ac:spMkLst>
        </pc:spChg>
      </pc:sldChg>
      <pc:sldChg chg="modSp add replId modNotes">
        <pc:chgData name="Alberto Toledo Pérez" userId="S::atoledo@cesol.es::b593c96f-024a-45d2-8e87-96baf7d01fc6" providerId="AD" clId="Web-{08BA9CBA-A20F-A9EF-A748-97A71F3D6734}" dt="2026-04-06T12:28:01.828" v="329" actId="20577"/>
        <pc:sldMkLst>
          <pc:docMk/>
          <pc:sldMk cId="1173321348" sldId="478"/>
        </pc:sldMkLst>
        <pc:spChg chg="mod">
          <ac:chgData name="Alberto Toledo Pérez" userId="S::atoledo@cesol.es::b593c96f-024a-45d2-8e87-96baf7d01fc6" providerId="AD" clId="Web-{08BA9CBA-A20F-A9EF-A748-97A71F3D6734}" dt="2026-04-06T12:28:01.828" v="329" actId="20577"/>
          <ac:spMkLst>
            <pc:docMk/>
            <pc:sldMk cId="1173321348" sldId="478"/>
            <ac:spMk id="3" creationId="{9535A2C9-31DA-A721-0C75-ECB3F70D934B}"/>
          </ac:spMkLst>
        </pc:spChg>
        <pc:spChg chg="mod">
          <ac:chgData name="Alberto Toledo Pérez" userId="S::atoledo@cesol.es::b593c96f-024a-45d2-8e87-96baf7d01fc6" providerId="AD" clId="Web-{08BA9CBA-A20F-A9EF-A748-97A71F3D6734}" dt="2026-04-06T12:26:59.608" v="315" actId="20577"/>
          <ac:spMkLst>
            <pc:docMk/>
            <pc:sldMk cId="1173321348" sldId="478"/>
            <ac:spMk id="4" creationId="{5E3F0F47-3A63-F7F9-B898-99372F8AFDE5}"/>
          </ac:spMkLst>
        </pc:spChg>
      </pc:sldChg>
      <pc:sldChg chg="modSp add replId modNotes">
        <pc:chgData name="Alberto Toledo Pérez" userId="S::atoledo@cesol.es::b593c96f-024a-45d2-8e87-96baf7d01fc6" providerId="AD" clId="Web-{08BA9CBA-A20F-A9EF-A748-97A71F3D6734}" dt="2026-04-06T12:29:37.721" v="355"/>
        <pc:sldMkLst>
          <pc:docMk/>
          <pc:sldMk cId="2077940459" sldId="479"/>
        </pc:sldMkLst>
        <pc:spChg chg="mod">
          <ac:chgData name="Alberto Toledo Pérez" userId="S::atoledo@cesol.es::b593c96f-024a-45d2-8e87-96baf7d01fc6" providerId="AD" clId="Web-{08BA9CBA-A20F-A9EF-A748-97A71F3D6734}" dt="2026-04-06T12:28:50.704" v="346" actId="20577"/>
          <ac:spMkLst>
            <pc:docMk/>
            <pc:sldMk cId="2077940459" sldId="479"/>
            <ac:spMk id="4" creationId="{F1FB8F74-15B7-84AE-4A54-5463FE32C4BB}"/>
          </ac:spMkLst>
        </pc:spChg>
      </pc:sldChg>
      <pc:sldChg chg="modSp add replId modNotes">
        <pc:chgData name="Alberto Toledo Pérez" userId="S::atoledo@cesol.es::b593c96f-024a-45d2-8e87-96baf7d01fc6" providerId="AD" clId="Web-{08BA9CBA-A20F-A9EF-A748-97A71F3D6734}" dt="2026-04-06T12:30:39.004" v="371"/>
        <pc:sldMkLst>
          <pc:docMk/>
          <pc:sldMk cId="1445249904" sldId="480"/>
        </pc:sldMkLst>
        <pc:spChg chg="mod">
          <ac:chgData name="Alberto Toledo Pérez" userId="S::atoledo@cesol.es::b593c96f-024a-45d2-8e87-96baf7d01fc6" providerId="AD" clId="Web-{08BA9CBA-A20F-A9EF-A748-97A71F3D6734}" dt="2026-04-06T12:30:31.129" v="368" actId="20577"/>
          <ac:spMkLst>
            <pc:docMk/>
            <pc:sldMk cId="1445249904" sldId="480"/>
            <ac:spMk id="3" creationId="{34C93BE7-79DB-A76D-2107-2DBB1D2774D8}"/>
          </ac:spMkLst>
        </pc:spChg>
        <pc:spChg chg="mod">
          <ac:chgData name="Alberto Toledo Pérez" userId="S::atoledo@cesol.es::b593c96f-024a-45d2-8e87-96baf7d01fc6" providerId="AD" clId="Web-{08BA9CBA-A20F-A9EF-A748-97A71F3D6734}" dt="2026-04-06T12:29:54.487" v="362" actId="20577"/>
          <ac:spMkLst>
            <pc:docMk/>
            <pc:sldMk cId="1445249904" sldId="480"/>
            <ac:spMk id="4" creationId="{505D7BFA-7104-28CA-AD2D-934B49013A41}"/>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AC71AF-C16B-4EB6-B8EA-C3E7356DB013}" type="doc">
      <dgm:prSet loTypeId="urn:microsoft.com/office/officeart/2009/layout/CircleArrowProcess" loCatId="process" qsTypeId="urn:microsoft.com/office/officeart/2005/8/quickstyle/simple1" qsCatId="simple" csTypeId="urn:microsoft.com/office/officeart/2005/8/colors/colorful1" csCatId="colorful" phldr="1"/>
      <dgm:spPr/>
      <dgm:t>
        <a:bodyPr/>
        <a:lstStyle/>
        <a:p>
          <a:endParaRPr lang="es-ES"/>
        </a:p>
      </dgm:t>
    </dgm:pt>
    <dgm:pt modelId="{9D97B169-7230-4136-AF36-57D44000E2FA}">
      <dgm:prSet phldrT="[Texto]" phldr="0" custT="1"/>
      <dgm:spPr/>
      <dgm:t>
        <a:bodyPr/>
        <a:lstStyle/>
        <a:p>
          <a:r>
            <a:rPr lang="es-ES" sz="2800" b="1" err="1">
              <a:solidFill>
                <a:srgbClr val="C0504D"/>
              </a:solidFill>
              <a:latin typeface="DM Sans" pitchFamily="2" charset="0"/>
            </a:rPr>
            <a:t>Problem</a:t>
          </a:r>
          <a:endParaRPr lang="es-ES" sz="2800" b="1">
            <a:solidFill>
              <a:srgbClr val="C0504D"/>
            </a:solidFill>
            <a:latin typeface="DM Sans" pitchFamily="2" charset="0"/>
          </a:endParaRPr>
        </a:p>
      </dgm:t>
    </dgm:pt>
    <dgm:pt modelId="{22FAAC80-6A27-4700-B4E9-5E51840EB1A6}" type="parTrans" cxnId="{09B88F31-4423-4455-AF55-FDCFF62E955B}">
      <dgm:prSet/>
      <dgm:spPr/>
      <dgm:t>
        <a:bodyPr/>
        <a:lstStyle/>
        <a:p>
          <a:endParaRPr lang="es-ES" sz="2800">
            <a:latin typeface="DM Sans" pitchFamily="2" charset="0"/>
          </a:endParaRPr>
        </a:p>
      </dgm:t>
    </dgm:pt>
    <dgm:pt modelId="{F5C1342D-4AB2-4082-9027-DF528ACE20CB}" type="sibTrans" cxnId="{09B88F31-4423-4455-AF55-FDCFF62E955B}">
      <dgm:prSet/>
      <dgm:spPr/>
      <dgm:t>
        <a:bodyPr/>
        <a:lstStyle/>
        <a:p>
          <a:endParaRPr lang="es-ES" sz="2800">
            <a:latin typeface="DM Sans" pitchFamily="2" charset="0"/>
          </a:endParaRPr>
        </a:p>
      </dgm:t>
    </dgm:pt>
    <dgm:pt modelId="{3B05CB33-70E0-4994-A4B4-BA7A2C85B278}">
      <dgm:prSet phldrT="[Texto]" phldr="0" custT="1"/>
      <dgm:spPr/>
      <dgm:t>
        <a:bodyPr/>
        <a:lstStyle/>
        <a:p>
          <a:r>
            <a:rPr lang="es-ES" sz="2800" b="1">
              <a:solidFill>
                <a:srgbClr val="9BBB59"/>
              </a:solidFill>
              <a:latin typeface="DM Sans" pitchFamily="2" charset="0"/>
            </a:rPr>
            <a:t>Cause</a:t>
          </a:r>
        </a:p>
      </dgm:t>
    </dgm:pt>
    <dgm:pt modelId="{22368205-335D-47AF-8B94-97F2489D5E29}" type="parTrans" cxnId="{9BB14C1A-81B8-4BFF-98D0-EB747F271D1D}">
      <dgm:prSet/>
      <dgm:spPr/>
      <dgm:t>
        <a:bodyPr/>
        <a:lstStyle/>
        <a:p>
          <a:endParaRPr lang="es-ES" sz="2800">
            <a:latin typeface="DM Sans" pitchFamily="2" charset="0"/>
          </a:endParaRPr>
        </a:p>
      </dgm:t>
    </dgm:pt>
    <dgm:pt modelId="{3027278E-2BF7-487F-A782-4364FC539FEF}" type="sibTrans" cxnId="{9BB14C1A-81B8-4BFF-98D0-EB747F271D1D}">
      <dgm:prSet/>
      <dgm:spPr/>
      <dgm:t>
        <a:bodyPr/>
        <a:lstStyle/>
        <a:p>
          <a:endParaRPr lang="es-ES" sz="2800">
            <a:latin typeface="DM Sans" pitchFamily="2" charset="0"/>
          </a:endParaRPr>
        </a:p>
      </dgm:t>
    </dgm:pt>
    <dgm:pt modelId="{2F5BB088-9291-4743-AA66-9E557A91083F}">
      <dgm:prSet phldrT="[Texto]" phldr="0" custT="1"/>
      <dgm:spPr/>
      <dgm:t>
        <a:bodyPr/>
        <a:lstStyle/>
        <a:p>
          <a:pPr>
            <a:spcAft>
              <a:spcPts val="600"/>
            </a:spcAft>
          </a:pPr>
          <a:r>
            <a:rPr lang="es-ES" sz="2800" b="1" err="1">
              <a:solidFill>
                <a:srgbClr val="8064A2"/>
              </a:solidFill>
              <a:latin typeface="DM Sans" pitchFamily="2" charset="0"/>
            </a:rPr>
            <a:t>Type</a:t>
          </a:r>
          <a:endParaRPr lang="es-ES" sz="2800" b="1">
            <a:solidFill>
              <a:srgbClr val="8064A2"/>
            </a:solidFill>
            <a:latin typeface="DM Sans" pitchFamily="2" charset="0"/>
          </a:endParaRPr>
        </a:p>
      </dgm:t>
    </dgm:pt>
    <dgm:pt modelId="{D0342B80-5E6A-452D-BFCC-2616BDC4D79D}" type="parTrans" cxnId="{B6A32AE0-433C-418D-904C-A78CC9FEB33F}">
      <dgm:prSet/>
      <dgm:spPr/>
      <dgm:t>
        <a:bodyPr/>
        <a:lstStyle/>
        <a:p>
          <a:endParaRPr lang="es-ES" sz="2800">
            <a:latin typeface="DM Sans" pitchFamily="2" charset="0"/>
          </a:endParaRPr>
        </a:p>
      </dgm:t>
    </dgm:pt>
    <dgm:pt modelId="{0364B000-698D-4620-96DA-C16B3DE711B7}" type="sibTrans" cxnId="{B6A32AE0-433C-418D-904C-A78CC9FEB33F}">
      <dgm:prSet/>
      <dgm:spPr/>
      <dgm:t>
        <a:bodyPr/>
        <a:lstStyle/>
        <a:p>
          <a:endParaRPr lang="es-ES" sz="2800">
            <a:latin typeface="DM Sans" pitchFamily="2" charset="0"/>
          </a:endParaRPr>
        </a:p>
      </dgm:t>
    </dgm:pt>
    <dgm:pt modelId="{087874BC-6EE3-4082-9E8F-A1764D02FEC5}">
      <dgm:prSet phldrT="[Texto]" phldr="0" custT="1"/>
      <dgm:spPr/>
      <dgm:t>
        <a:bodyPr/>
        <a:lstStyle/>
        <a:p>
          <a:r>
            <a:rPr lang="es-ES" sz="2800" b="1" err="1">
              <a:solidFill>
                <a:srgbClr val="4BACC6"/>
              </a:solidFill>
              <a:latin typeface="DM Sans" pitchFamily="2" charset="0"/>
            </a:rPr>
            <a:t>Effects</a:t>
          </a:r>
          <a:endParaRPr lang="es-ES" sz="2800" b="1">
            <a:solidFill>
              <a:srgbClr val="4BACC6"/>
            </a:solidFill>
            <a:latin typeface="DM Sans" pitchFamily="2" charset="0"/>
          </a:endParaRPr>
        </a:p>
      </dgm:t>
    </dgm:pt>
    <dgm:pt modelId="{FDC095D3-94EB-42F9-B243-1D8EAF516A4F}" type="parTrans" cxnId="{B5D83C03-7A6D-4530-AAAC-E19B93C744E9}">
      <dgm:prSet/>
      <dgm:spPr/>
      <dgm:t>
        <a:bodyPr/>
        <a:lstStyle/>
        <a:p>
          <a:endParaRPr lang="es-ES" sz="2800"/>
        </a:p>
      </dgm:t>
    </dgm:pt>
    <dgm:pt modelId="{E2BC351E-EBCD-4839-8576-32DAB78C6D65}" type="sibTrans" cxnId="{B5D83C03-7A6D-4530-AAAC-E19B93C744E9}">
      <dgm:prSet/>
      <dgm:spPr/>
      <dgm:t>
        <a:bodyPr/>
        <a:lstStyle/>
        <a:p>
          <a:endParaRPr lang="es-ES" sz="2800"/>
        </a:p>
      </dgm:t>
    </dgm:pt>
    <dgm:pt modelId="{1A9FE80D-7F19-4869-83CD-20407F1F471B}" type="pres">
      <dgm:prSet presAssocID="{30AC71AF-C16B-4EB6-B8EA-C3E7356DB013}" presName="Name0" presStyleCnt="0">
        <dgm:presLayoutVars>
          <dgm:chMax val="7"/>
          <dgm:chPref val="7"/>
          <dgm:dir/>
          <dgm:animLvl val="lvl"/>
        </dgm:presLayoutVars>
      </dgm:prSet>
      <dgm:spPr/>
    </dgm:pt>
    <dgm:pt modelId="{4E9DB16B-6314-416A-B141-01E54E47124D}" type="pres">
      <dgm:prSet presAssocID="{9D97B169-7230-4136-AF36-57D44000E2FA}" presName="Accent1" presStyleCnt="0"/>
      <dgm:spPr/>
    </dgm:pt>
    <dgm:pt modelId="{35C4B848-15A4-4744-AD63-97460165C154}" type="pres">
      <dgm:prSet presAssocID="{9D97B169-7230-4136-AF36-57D44000E2FA}" presName="Accent" presStyleLbl="node1" presStyleIdx="0" presStyleCnt="4"/>
      <dgm:spPr/>
    </dgm:pt>
    <dgm:pt modelId="{9CA3D829-48DB-4125-8AEF-9008D58466C8}" type="pres">
      <dgm:prSet presAssocID="{9D97B169-7230-4136-AF36-57D44000E2FA}" presName="Parent1" presStyleLbl="revTx" presStyleIdx="0" presStyleCnt="4">
        <dgm:presLayoutVars>
          <dgm:chMax val="1"/>
          <dgm:chPref val="1"/>
          <dgm:bulletEnabled val="1"/>
        </dgm:presLayoutVars>
      </dgm:prSet>
      <dgm:spPr/>
    </dgm:pt>
    <dgm:pt modelId="{00F1EEE1-1F3B-4D7B-B955-C6867AD13948}" type="pres">
      <dgm:prSet presAssocID="{3B05CB33-70E0-4994-A4B4-BA7A2C85B278}" presName="Accent2" presStyleCnt="0"/>
      <dgm:spPr/>
    </dgm:pt>
    <dgm:pt modelId="{A7ED90D0-15AB-417E-A706-8510CB1C29CA}" type="pres">
      <dgm:prSet presAssocID="{3B05CB33-70E0-4994-A4B4-BA7A2C85B278}" presName="Accent" presStyleLbl="node1" presStyleIdx="1" presStyleCnt="4"/>
      <dgm:spPr/>
    </dgm:pt>
    <dgm:pt modelId="{F7D0BF87-940D-459C-B844-85D97B6A98CF}" type="pres">
      <dgm:prSet presAssocID="{3B05CB33-70E0-4994-A4B4-BA7A2C85B278}" presName="Parent2" presStyleLbl="revTx" presStyleIdx="1" presStyleCnt="4">
        <dgm:presLayoutVars>
          <dgm:chMax val="1"/>
          <dgm:chPref val="1"/>
          <dgm:bulletEnabled val="1"/>
        </dgm:presLayoutVars>
      </dgm:prSet>
      <dgm:spPr/>
    </dgm:pt>
    <dgm:pt modelId="{A714AAE1-2917-4F48-A723-37D5BCBF7F05}" type="pres">
      <dgm:prSet presAssocID="{2F5BB088-9291-4743-AA66-9E557A91083F}" presName="Accent3" presStyleCnt="0"/>
      <dgm:spPr/>
    </dgm:pt>
    <dgm:pt modelId="{BFEE876C-943F-474C-822D-65ADEF1D5ABB}" type="pres">
      <dgm:prSet presAssocID="{2F5BB088-9291-4743-AA66-9E557A91083F}" presName="Accent" presStyleLbl="node1" presStyleIdx="2" presStyleCnt="4"/>
      <dgm:spPr/>
    </dgm:pt>
    <dgm:pt modelId="{42E868DD-6F09-4BE5-9970-E2ADFAB7385D}" type="pres">
      <dgm:prSet presAssocID="{2F5BB088-9291-4743-AA66-9E557A91083F}" presName="Parent3" presStyleLbl="revTx" presStyleIdx="2" presStyleCnt="4">
        <dgm:presLayoutVars>
          <dgm:chMax val="1"/>
          <dgm:chPref val="1"/>
          <dgm:bulletEnabled val="1"/>
        </dgm:presLayoutVars>
      </dgm:prSet>
      <dgm:spPr/>
    </dgm:pt>
    <dgm:pt modelId="{6F17BA64-A2D9-42B1-B507-57D5DD6645EF}" type="pres">
      <dgm:prSet presAssocID="{087874BC-6EE3-4082-9E8F-A1764D02FEC5}" presName="Accent4" presStyleCnt="0"/>
      <dgm:spPr/>
    </dgm:pt>
    <dgm:pt modelId="{BC7D321A-7ACF-4EBB-976B-9749B8E45C30}" type="pres">
      <dgm:prSet presAssocID="{087874BC-6EE3-4082-9E8F-A1764D02FEC5}" presName="Accent" presStyleLbl="node1" presStyleIdx="3" presStyleCnt="4"/>
      <dgm:spPr/>
    </dgm:pt>
    <dgm:pt modelId="{8A290EC1-26AD-4F47-8F34-D1C3BAFF853D}" type="pres">
      <dgm:prSet presAssocID="{087874BC-6EE3-4082-9E8F-A1764D02FEC5}" presName="Parent4" presStyleLbl="revTx" presStyleIdx="3" presStyleCnt="4">
        <dgm:presLayoutVars>
          <dgm:chMax val="1"/>
          <dgm:chPref val="1"/>
          <dgm:bulletEnabled val="1"/>
        </dgm:presLayoutVars>
      </dgm:prSet>
      <dgm:spPr/>
    </dgm:pt>
  </dgm:ptLst>
  <dgm:cxnLst>
    <dgm:cxn modelId="{B5D83C03-7A6D-4530-AAAC-E19B93C744E9}" srcId="{30AC71AF-C16B-4EB6-B8EA-C3E7356DB013}" destId="{087874BC-6EE3-4082-9E8F-A1764D02FEC5}" srcOrd="3" destOrd="0" parTransId="{FDC095D3-94EB-42F9-B243-1D8EAF516A4F}" sibTransId="{E2BC351E-EBCD-4839-8576-32DAB78C6D65}"/>
    <dgm:cxn modelId="{9BB14C1A-81B8-4BFF-98D0-EB747F271D1D}" srcId="{30AC71AF-C16B-4EB6-B8EA-C3E7356DB013}" destId="{3B05CB33-70E0-4994-A4B4-BA7A2C85B278}" srcOrd="1" destOrd="0" parTransId="{22368205-335D-47AF-8B94-97F2489D5E29}" sibTransId="{3027278E-2BF7-487F-A782-4364FC539FEF}"/>
    <dgm:cxn modelId="{09B88F31-4423-4455-AF55-FDCFF62E955B}" srcId="{30AC71AF-C16B-4EB6-B8EA-C3E7356DB013}" destId="{9D97B169-7230-4136-AF36-57D44000E2FA}" srcOrd="0" destOrd="0" parTransId="{22FAAC80-6A27-4700-B4E9-5E51840EB1A6}" sibTransId="{F5C1342D-4AB2-4082-9027-DF528ACE20CB}"/>
    <dgm:cxn modelId="{1B486132-3AAD-4EC4-8AFF-F1D2D4A294D8}" type="presOf" srcId="{087874BC-6EE3-4082-9E8F-A1764D02FEC5}" destId="{8A290EC1-26AD-4F47-8F34-D1C3BAFF853D}" srcOrd="0" destOrd="0" presId="urn:microsoft.com/office/officeart/2009/layout/CircleArrowProcess"/>
    <dgm:cxn modelId="{7FB33655-9410-4965-924A-67A3F628F6AE}" type="presOf" srcId="{9D97B169-7230-4136-AF36-57D44000E2FA}" destId="{9CA3D829-48DB-4125-8AEF-9008D58466C8}" srcOrd="0" destOrd="0" presId="urn:microsoft.com/office/officeart/2009/layout/CircleArrowProcess"/>
    <dgm:cxn modelId="{0B7192B1-9ED4-4A66-A8EC-8421563EBF17}" type="presOf" srcId="{3B05CB33-70E0-4994-A4B4-BA7A2C85B278}" destId="{F7D0BF87-940D-459C-B844-85D97B6A98CF}" srcOrd="0" destOrd="0" presId="urn:microsoft.com/office/officeart/2009/layout/CircleArrowProcess"/>
    <dgm:cxn modelId="{30E578C6-DDBC-47AC-BC29-879A83CC3CFE}" type="presOf" srcId="{2F5BB088-9291-4743-AA66-9E557A91083F}" destId="{42E868DD-6F09-4BE5-9970-E2ADFAB7385D}" srcOrd="0" destOrd="0" presId="urn:microsoft.com/office/officeart/2009/layout/CircleArrowProcess"/>
    <dgm:cxn modelId="{AAB3BDCD-C191-47A6-BED7-F77F0636E846}" type="presOf" srcId="{30AC71AF-C16B-4EB6-B8EA-C3E7356DB013}" destId="{1A9FE80D-7F19-4869-83CD-20407F1F471B}" srcOrd="0" destOrd="0" presId="urn:microsoft.com/office/officeart/2009/layout/CircleArrowProcess"/>
    <dgm:cxn modelId="{B6A32AE0-433C-418D-904C-A78CC9FEB33F}" srcId="{30AC71AF-C16B-4EB6-B8EA-C3E7356DB013}" destId="{2F5BB088-9291-4743-AA66-9E557A91083F}" srcOrd="2" destOrd="0" parTransId="{D0342B80-5E6A-452D-BFCC-2616BDC4D79D}" sibTransId="{0364B000-698D-4620-96DA-C16B3DE711B7}"/>
    <dgm:cxn modelId="{6AE96ACD-DC4C-48CF-AD8E-2AB7A3B83CAC}" type="presParOf" srcId="{1A9FE80D-7F19-4869-83CD-20407F1F471B}" destId="{4E9DB16B-6314-416A-B141-01E54E47124D}" srcOrd="0" destOrd="0" presId="urn:microsoft.com/office/officeart/2009/layout/CircleArrowProcess"/>
    <dgm:cxn modelId="{322283E2-9074-4D3F-8B1D-085E943F0282}" type="presParOf" srcId="{4E9DB16B-6314-416A-B141-01E54E47124D}" destId="{35C4B848-15A4-4744-AD63-97460165C154}" srcOrd="0" destOrd="0" presId="urn:microsoft.com/office/officeart/2009/layout/CircleArrowProcess"/>
    <dgm:cxn modelId="{1645B4EE-A479-49BE-96A2-7A8E3CD74327}" type="presParOf" srcId="{1A9FE80D-7F19-4869-83CD-20407F1F471B}" destId="{9CA3D829-48DB-4125-8AEF-9008D58466C8}" srcOrd="1" destOrd="0" presId="urn:microsoft.com/office/officeart/2009/layout/CircleArrowProcess"/>
    <dgm:cxn modelId="{17E7B141-4AC9-4C37-9D3D-B14121BBE828}" type="presParOf" srcId="{1A9FE80D-7F19-4869-83CD-20407F1F471B}" destId="{00F1EEE1-1F3B-4D7B-B955-C6867AD13948}" srcOrd="2" destOrd="0" presId="urn:microsoft.com/office/officeart/2009/layout/CircleArrowProcess"/>
    <dgm:cxn modelId="{7C69260D-5787-4D9D-8227-E810A7CF7473}" type="presParOf" srcId="{00F1EEE1-1F3B-4D7B-B955-C6867AD13948}" destId="{A7ED90D0-15AB-417E-A706-8510CB1C29CA}" srcOrd="0" destOrd="0" presId="urn:microsoft.com/office/officeart/2009/layout/CircleArrowProcess"/>
    <dgm:cxn modelId="{C96546CF-F50D-40C7-B414-F2475E51A0D3}" type="presParOf" srcId="{1A9FE80D-7F19-4869-83CD-20407F1F471B}" destId="{F7D0BF87-940D-459C-B844-85D97B6A98CF}" srcOrd="3" destOrd="0" presId="urn:microsoft.com/office/officeart/2009/layout/CircleArrowProcess"/>
    <dgm:cxn modelId="{90DC2570-D50B-4391-8115-59903A09C806}" type="presParOf" srcId="{1A9FE80D-7F19-4869-83CD-20407F1F471B}" destId="{A714AAE1-2917-4F48-A723-37D5BCBF7F05}" srcOrd="4" destOrd="0" presId="urn:microsoft.com/office/officeart/2009/layout/CircleArrowProcess"/>
    <dgm:cxn modelId="{8FD58EEF-63FC-4891-B42D-555E64BDD011}" type="presParOf" srcId="{A714AAE1-2917-4F48-A723-37D5BCBF7F05}" destId="{BFEE876C-943F-474C-822D-65ADEF1D5ABB}" srcOrd="0" destOrd="0" presId="urn:microsoft.com/office/officeart/2009/layout/CircleArrowProcess"/>
    <dgm:cxn modelId="{7D0AA15B-0F0B-48C4-9860-3424CA84AB23}" type="presParOf" srcId="{1A9FE80D-7F19-4869-83CD-20407F1F471B}" destId="{42E868DD-6F09-4BE5-9970-E2ADFAB7385D}" srcOrd="5" destOrd="0" presId="urn:microsoft.com/office/officeart/2009/layout/CircleArrowProcess"/>
    <dgm:cxn modelId="{15014D3F-E543-43D4-A86D-98D17E94451F}" type="presParOf" srcId="{1A9FE80D-7F19-4869-83CD-20407F1F471B}" destId="{6F17BA64-A2D9-42B1-B507-57D5DD6645EF}" srcOrd="6" destOrd="0" presId="urn:microsoft.com/office/officeart/2009/layout/CircleArrowProcess"/>
    <dgm:cxn modelId="{4957F03C-5B54-4458-B549-464AA369D153}" type="presParOf" srcId="{6F17BA64-A2D9-42B1-B507-57D5DD6645EF}" destId="{BC7D321A-7ACF-4EBB-976B-9749B8E45C30}" srcOrd="0" destOrd="0" presId="urn:microsoft.com/office/officeart/2009/layout/CircleArrowProcess"/>
    <dgm:cxn modelId="{6C95AAAA-C2DC-497E-88CD-BC9891F4A3AB}" type="presParOf" srcId="{1A9FE80D-7F19-4869-83CD-20407F1F471B}" destId="{8A290EC1-26AD-4F47-8F34-D1C3BAFF853D}" srcOrd="7"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8B9FC9-59C2-4EE4-B90F-F2296AE6CAAD}" type="doc">
      <dgm:prSet loTypeId="urn:microsoft.com/office/officeart/2005/8/layout/process5" loCatId="process" qsTypeId="urn:microsoft.com/office/officeart/2005/8/quickstyle/simple1" qsCatId="simple" csTypeId="urn:microsoft.com/office/officeart/2005/8/colors/colorful3" csCatId="colorful" phldr="1"/>
      <dgm:spPr/>
      <dgm:t>
        <a:bodyPr/>
        <a:lstStyle/>
        <a:p>
          <a:endParaRPr lang="es-ES"/>
        </a:p>
      </dgm:t>
    </dgm:pt>
    <dgm:pt modelId="{46E46387-E155-493C-95EA-A64BF3C30D77}">
      <dgm:prSet phldrT="[Texto]" custT="1"/>
      <dgm:spPr/>
      <dgm:t>
        <a:bodyPr/>
        <a:lstStyle/>
        <a:p>
          <a:pPr>
            <a:buAutoNum type="arabicPeriod"/>
          </a:pPr>
          <a:r>
            <a:rPr lang="es-ES" sz="2800">
              <a:latin typeface="DM Sans" pitchFamily="2" charset="0"/>
            </a:rPr>
            <a:t>1.</a:t>
          </a:r>
        </a:p>
        <a:p>
          <a:pPr>
            <a:buAutoNum type="arabicPeriod"/>
          </a:pPr>
          <a:r>
            <a:rPr lang="es-ES" sz="2800">
              <a:latin typeface="DM Sans" pitchFamily="2" charset="0"/>
            </a:rPr>
            <a:t> </a:t>
          </a:r>
          <a:r>
            <a:rPr lang="es-ES" sz="2800" err="1">
              <a:latin typeface="DM Sans" pitchFamily="2" charset="0"/>
            </a:rPr>
            <a:t>Select</a:t>
          </a:r>
          <a:r>
            <a:rPr lang="es-ES" sz="2800">
              <a:latin typeface="DM Sans" pitchFamily="2" charset="0"/>
            </a:rPr>
            <a:t> ONE </a:t>
          </a:r>
          <a:r>
            <a:rPr lang="es-ES" sz="2800" err="1">
              <a:latin typeface="DM Sans" pitchFamily="2" charset="0"/>
            </a:rPr>
            <a:t>priority</a:t>
          </a:r>
          <a:r>
            <a:rPr lang="es-ES" sz="2800">
              <a:latin typeface="DM Sans" pitchFamily="2" charset="0"/>
            </a:rPr>
            <a:t> </a:t>
          </a:r>
          <a:r>
            <a:rPr lang="es-ES" sz="2800" err="1">
              <a:latin typeface="DM Sans" pitchFamily="2" charset="0"/>
            </a:rPr>
            <a:t>dimension</a:t>
          </a:r>
          <a:endParaRPr lang="es-ES" sz="2800">
            <a:latin typeface="DM Sans" pitchFamily="2" charset="0"/>
          </a:endParaRPr>
        </a:p>
      </dgm:t>
    </dgm:pt>
    <dgm:pt modelId="{5D611C95-ED1B-4D04-89EF-94B88A673EF5}" type="parTrans" cxnId="{49D400A3-7B3C-4746-B3E1-DDC516AC06BF}">
      <dgm:prSet/>
      <dgm:spPr/>
      <dgm:t>
        <a:bodyPr/>
        <a:lstStyle/>
        <a:p>
          <a:endParaRPr lang="es-ES" sz="2800">
            <a:latin typeface="DM Sans" pitchFamily="2" charset="0"/>
          </a:endParaRPr>
        </a:p>
      </dgm:t>
    </dgm:pt>
    <dgm:pt modelId="{A4AE76CA-7274-44AD-8DD1-552E9B9F9ED0}" type="sibTrans" cxnId="{49D400A3-7B3C-4746-B3E1-DDC516AC06BF}">
      <dgm:prSet custT="1"/>
      <dgm:spPr/>
      <dgm:t>
        <a:bodyPr/>
        <a:lstStyle/>
        <a:p>
          <a:endParaRPr lang="es-ES" sz="2800">
            <a:latin typeface="DM Sans" pitchFamily="2" charset="0"/>
          </a:endParaRPr>
        </a:p>
      </dgm:t>
    </dgm:pt>
    <dgm:pt modelId="{D33CA52E-0D64-4CAE-842D-7BAEE7671992}">
      <dgm:prSet phldrT="[Texto]" custT="1"/>
      <dgm:spPr/>
      <dgm:t>
        <a:bodyPr/>
        <a:lstStyle/>
        <a:p>
          <a:pPr>
            <a:buAutoNum type="arabicPeriod"/>
          </a:pPr>
          <a:r>
            <a:rPr lang="es-ES" sz="2800">
              <a:latin typeface="DM Sans" pitchFamily="2" charset="0"/>
            </a:rPr>
            <a:t>2.</a:t>
          </a:r>
        </a:p>
        <a:p>
          <a:pPr>
            <a:buAutoNum type="arabicPeriod"/>
          </a:pPr>
          <a:r>
            <a:rPr lang="es-ES" sz="2800">
              <a:latin typeface="DM Sans" pitchFamily="2" charset="0"/>
            </a:rPr>
            <a:t>Define 2–3 concrete </a:t>
          </a:r>
          <a:r>
            <a:rPr lang="es-ES" sz="2800" err="1">
              <a:latin typeface="DM Sans" pitchFamily="2" charset="0"/>
            </a:rPr>
            <a:t>actions</a:t>
          </a:r>
          <a:endParaRPr lang="es-ES" sz="2800">
            <a:latin typeface="DM Sans" pitchFamily="2" charset="0"/>
          </a:endParaRPr>
        </a:p>
      </dgm:t>
    </dgm:pt>
    <dgm:pt modelId="{1CBD3C1B-C9A6-415B-B00C-934AA225AB1F}" type="parTrans" cxnId="{2C2B7447-9A94-4C12-90E5-669BA9E30043}">
      <dgm:prSet/>
      <dgm:spPr/>
      <dgm:t>
        <a:bodyPr/>
        <a:lstStyle/>
        <a:p>
          <a:endParaRPr lang="es-ES" sz="2800">
            <a:latin typeface="DM Sans" pitchFamily="2" charset="0"/>
          </a:endParaRPr>
        </a:p>
      </dgm:t>
    </dgm:pt>
    <dgm:pt modelId="{A3012B52-31A3-4888-9CB3-E257CBC375DB}" type="sibTrans" cxnId="{2C2B7447-9A94-4C12-90E5-669BA9E30043}">
      <dgm:prSet custT="1"/>
      <dgm:spPr/>
      <dgm:t>
        <a:bodyPr/>
        <a:lstStyle/>
        <a:p>
          <a:endParaRPr lang="es-ES" sz="2800">
            <a:latin typeface="DM Sans" pitchFamily="2" charset="0"/>
          </a:endParaRPr>
        </a:p>
      </dgm:t>
    </dgm:pt>
    <dgm:pt modelId="{B7E478E0-2601-46B3-8465-735DCA715B29}">
      <dgm:prSet phldrT="[Texto]" phldr="0" custT="1"/>
      <dgm:spPr/>
      <dgm:t>
        <a:bodyPr/>
        <a:lstStyle/>
        <a:p>
          <a:r>
            <a:rPr lang="es-ES" sz="2800">
              <a:latin typeface="DM Sans" pitchFamily="2" charset="0"/>
            </a:rPr>
            <a:t>3. </a:t>
          </a:r>
        </a:p>
        <a:p>
          <a:r>
            <a:rPr lang="es-ES" sz="2800" err="1">
              <a:latin typeface="DM Sans" pitchFamily="2" charset="0"/>
            </a:rPr>
            <a:t>Identify</a:t>
          </a:r>
          <a:r>
            <a:rPr lang="es-ES" sz="2800">
              <a:latin typeface="DM Sans" pitchFamily="2" charset="0"/>
            </a:rPr>
            <a:t> </a:t>
          </a:r>
          <a:r>
            <a:rPr lang="es-ES" sz="2800" err="1">
              <a:latin typeface="DM Sans" pitchFamily="2" charset="0"/>
            </a:rPr>
            <a:t>partners</a:t>
          </a:r>
          <a:r>
            <a:rPr lang="es-ES" sz="2800">
              <a:latin typeface="DM Sans" pitchFamily="2" charset="0"/>
            </a:rPr>
            <a:t> </a:t>
          </a:r>
          <a:r>
            <a:rPr lang="es-ES" sz="2800" err="1">
              <a:latin typeface="DM Sans" pitchFamily="2" charset="0"/>
            </a:rPr>
            <a:t>or</a:t>
          </a:r>
          <a:r>
            <a:rPr lang="es-ES" sz="2800">
              <a:latin typeface="DM Sans" pitchFamily="2" charset="0"/>
            </a:rPr>
            <a:t> </a:t>
          </a:r>
          <a:r>
            <a:rPr lang="es-ES" sz="2800" err="1">
              <a:latin typeface="DM Sans" pitchFamily="2" charset="0"/>
            </a:rPr>
            <a:t>resources</a:t>
          </a:r>
          <a:endParaRPr lang="es-ES" sz="2800">
            <a:latin typeface="DM Sans" pitchFamily="2" charset="0"/>
          </a:endParaRPr>
        </a:p>
      </dgm:t>
    </dgm:pt>
    <dgm:pt modelId="{26929791-46EF-4CE5-9A4B-B19B40D8784F}" type="parTrans" cxnId="{36BEC9D3-B5D0-4EDE-970C-888E678321B8}">
      <dgm:prSet/>
      <dgm:spPr/>
      <dgm:t>
        <a:bodyPr/>
        <a:lstStyle/>
        <a:p>
          <a:endParaRPr lang="es-ES" sz="2800">
            <a:latin typeface="DM Sans" pitchFamily="2" charset="0"/>
          </a:endParaRPr>
        </a:p>
      </dgm:t>
    </dgm:pt>
    <dgm:pt modelId="{FE3F202A-1C51-4BC8-8AF6-93B2ED6CC169}" type="sibTrans" cxnId="{36BEC9D3-B5D0-4EDE-970C-888E678321B8}">
      <dgm:prSet custT="1"/>
      <dgm:spPr/>
      <dgm:t>
        <a:bodyPr/>
        <a:lstStyle/>
        <a:p>
          <a:endParaRPr lang="es-ES" sz="2800">
            <a:latin typeface="DM Sans" pitchFamily="2" charset="0"/>
          </a:endParaRPr>
        </a:p>
      </dgm:t>
    </dgm:pt>
    <dgm:pt modelId="{3E1EF87F-BA8D-44CF-A963-B96360152940}">
      <dgm:prSet phldrT="[Texto]" phldr="0" custT="1"/>
      <dgm:spPr/>
      <dgm:t>
        <a:bodyPr/>
        <a:lstStyle/>
        <a:p>
          <a:r>
            <a:rPr lang="es-ES" sz="2800">
              <a:latin typeface="DM Sans" pitchFamily="2" charset="0"/>
            </a:rPr>
            <a:t>4. </a:t>
          </a:r>
        </a:p>
        <a:p>
          <a:r>
            <a:rPr lang="es-ES" sz="2800" err="1">
              <a:latin typeface="DM Sans" pitchFamily="2" charset="0"/>
            </a:rPr>
            <a:t>Assign</a:t>
          </a:r>
          <a:r>
            <a:rPr lang="es-ES" sz="2800">
              <a:latin typeface="DM Sans" pitchFamily="2" charset="0"/>
            </a:rPr>
            <a:t> </a:t>
          </a:r>
          <a:r>
            <a:rPr lang="es-ES" sz="2800" err="1">
              <a:latin typeface="DM Sans" pitchFamily="2" charset="0"/>
            </a:rPr>
            <a:t>responsibility</a:t>
          </a:r>
          <a:endParaRPr lang="es-ES" sz="2800">
            <a:latin typeface="DM Sans" pitchFamily="2" charset="0"/>
          </a:endParaRPr>
        </a:p>
      </dgm:t>
    </dgm:pt>
    <dgm:pt modelId="{18661260-5E90-4B61-B16A-C04485C7BFD7}" type="parTrans" cxnId="{0B143879-8EBC-4F2E-9701-C79BA72E9055}">
      <dgm:prSet/>
      <dgm:spPr/>
      <dgm:t>
        <a:bodyPr/>
        <a:lstStyle/>
        <a:p>
          <a:endParaRPr lang="es-ES" sz="2800">
            <a:latin typeface="DM Sans" pitchFamily="2" charset="0"/>
          </a:endParaRPr>
        </a:p>
      </dgm:t>
    </dgm:pt>
    <dgm:pt modelId="{1A328023-CBD4-4754-B83F-8DB5B0E9ECB3}" type="sibTrans" cxnId="{0B143879-8EBC-4F2E-9701-C79BA72E9055}">
      <dgm:prSet custT="1"/>
      <dgm:spPr/>
      <dgm:t>
        <a:bodyPr/>
        <a:lstStyle/>
        <a:p>
          <a:endParaRPr lang="es-ES" sz="2800">
            <a:latin typeface="DM Sans" pitchFamily="2" charset="0"/>
          </a:endParaRPr>
        </a:p>
      </dgm:t>
    </dgm:pt>
    <dgm:pt modelId="{C97A4FEA-26CD-4F32-9BE6-E1E9DD19FD60}">
      <dgm:prSet phldrT="[Texto]" phldr="0" custT="1"/>
      <dgm:spPr/>
      <dgm:t>
        <a:bodyPr/>
        <a:lstStyle/>
        <a:p>
          <a:r>
            <a:rPr lang="es-ES" sz="2800">
              <a:latin typeface="DM Sans" pitchFamily="2" charset="0"/>
            </a:rPr>
            <a:t>5.</a:t>
          </a:r>
        </a:p>
        <a:p>
          <a:r>
            <a:rPr lang="es-ES" sz="2800">
              <a:latin typeface="DM Sans" pitchFamily="2" charset="0"/>
            </a:rPr>
            <a:t>Define </a:t>
          </a:r>
          <a:r>
            <a:rPr lang="es-ES" sz="2800" err="1">
              <a:latin typeface="DM Sans" pitchFamily="2" charset="0"/>
            </a:rPr>
            <a:t>how</a:t>
          </a:r>
          <a:r>
            <a:rPr lang="es-ES" sz="2800">
              <a:latin typeface="DM Sans" pitchFamily="2" charset="0"/>
            </a:rPr>
            <a:t> </a:t>
          </a:r>
          <a:r>
            <a:rPr lang="es-ES" sz="2800" err="1">
              <a:latin typeface="DM Sans" pitchFamily="2" charset="0"/>
            </a:rPr>
            <a:t>you</a:t>
          </a:r>
          <a:r>
            <a:rPr lang="es-ES" sz="2800">
              <a:latin typeface="DM Sans" pitchFamily="2" charset="0"/>
            </a:rPr>
            <a:t> </a:t>
          </a:r>
          <a:r>
            <a:rPr lang="es-ES" sz="2800" err="1">
              <a:latin typeface="DM Sans" pitchFamily="2" charset="0"/>
            </a:rPr>
            <a:t>will</a:t>
          </a:r>
          <a:r>
            <a:rPr lang="es-ES" sz="2800">
              <a:latin typeface="DM Sans" pitchFamily="2" charset="0"/>
            </a:rPr>
            <a:t> </a:t>
          </a:r>
          <a:r>
            <a:rPr lang="es-ES" sz="2800" err="1">
              <a:latin typeface="DM Sans" pitchFamily="2" charset="0"/>
            </a:rPr>
            <a:t>measure</a:t>
          </a:r>
          <a:r>
            <a:rPr lang="es-ES" sz="2800">
              <a:latin typeface="DM Sans" pitchFamily="2" charset="0"/>
            </a:rPr>
            <a:t> </a:t>
          </a:r>
          <a:r>
            <a:rPr lang="es-ES" sz="2800" err="1">
              <a:latin typeface="DM Sans" pitchFamily="2" charset="0"/>
            </a:rPr>
            <a:t>progress</a:t>
          </a:r>
          <a:endParaRPr lang="es-ES" sz="2800">
            <a:latin typeface="DM Sans" pitchFamily="2" charset="0"/>
          </a:endParaRPr>
        </a:p>
      </dgm:t>
    </dgm:pt>
    <dgm:pt modelId="{BF395FEE-F041-4D8D-9B6E-C4FB5C9C475D}" type="parTrans" cxnId="{EF154F6F-B25D-4EEC-B03B-C8865B6025C7}">
      <dgm:prSet/>
      <dgm:spPr/>
      <dgm:t>
        <a:bodyPr/>
        <a:lstStyle/>
        <a:p>
          <a:endParaRPr lang="es-ES" sz="2800">
            <a:latin typeface="DM Sans" pitchFamily="2" charset="0"/>
          </a:endParaRPr>
        </a:p>
      </dgm:t>
    </dgm:pt>
    <dgm:pt modelId="{2B835EE9-D97A-48E7-9C0E-9FB774A5BDA5}" type="sibTrans" cxnId="{EF154F6F-B25D-4EEC-B03B-C8865B6025C7}">
      <dgm:prSet/>
      <dgm:spPr/>
      <dgm:t>
        <a:bodyPr/>
        <a:lstStyle/>
        <a:p>
          <a:endParaRPr lang="es-ES" sz="2800">
            <a:latin typeface="DM Sans" pitchFamily="2" charset="0"/>
          </a:endParaRPr>
        </a:p>
      </dgm:t>
    </dgm:pt>
    <dgm:pt modelId="{0F54B790-5105-4294-BB67-B420401A83E9}" type="pres">
      <dgm:prSet presAssocID="{2E8B9FC9-59C2-4EE4-B90F-F2296AE6CAAD}" presName="diagram" presStyleCnt="0">
        <dgm:presLayoutVars>
          <dgm:dir/>
          <dgm:resizeHandles val="exact"/>
        </dgm:presLayoutVars>
      </dgm:prSet>
      <dgm:spPr/>
    </dgm:pt>
    <dgm:pt modelId="{86BB8AA5-67FE-4FF5-876F-5B6325CF0B33}" type="pres">
      <dgm:prSet presAssocID="{46E46387-E155-493C-95EA-A64BF3C30D77}" presName="node" presStyleLbl="node1" presStyleIdx="0" presStyleCnt="5">
        <dgm:presLayoutVars>
          <dgm:bulletEnabled val="1"/>
        </dgm:presLayoutVars>
      </dgm:prSet>
      <dgm:spPr/>
    </dgm:pt>
    <dgm:pt modelId="{83AC1323-557F-4557-BCDA-B74BED458C70}" type="pres">
      <dgm:prSet presAssocID="{A4AE76CA-7274-44AD-8DD1-552E9B9F9ED0}" presName="sibTrans" presStyleLbl="sibTrans2D1" presStyleIdx="0" presStyleCnt="4"/>
      <dgm:spPr/>
    </dgm:pt>
    <dgm:pt modelId="{AA98B543-A640-43E4-84DD-CC515B4FE89E}" type="pres">
      <dgm:prSet presAssocID="{A4AE76CA-7274-44AD-8DD1-552E9B9F9ED0}" presName="connectorText" presStyleLbl="sibTrans2D1" presStyleIdx="0" presStyleCnt="4"/>
      <dgm:spPr/>
    </dgm:pt>
    <dgm:pt modelId="{4178C21F-4D79-438C-87C2-5719B113B298}" type="pres">
      <dgm:prSet presAssocID="{D33CA52E-0D64-4CAE-842D-7BAEE7671992}" presName="node" presStyleLbl="node1" presStyleIdx="1" presStyleCnt="5">
        <dgm:presLayoutVars>
          <dgm:bulletEnabled val="1"/>
        </dgm:presLayoutVars>
      </dgm:prSet>
      <dgm:spPr/>
    </dgm:pt>
    <dgm:pt modelId="{6AB44580-248A-48D5-98C4-83EB02F7D84B}" type="pres">
      <dgm:prSet presAssocID="{A3012B52-31A3-4888-9CB3-E257CBC375DB}" presName="sibTrans" presStyleLbl="sibTrans2D1" presStyleIdx="1" presStyleCnt="4"/>
      <dgm:spPr/>
    </dgm:pt>
    <dgm:pt modelId="{D0A6CDBB-710A-4421-9822-03BE647A784E}" type="pres">
      <dgm:prSet presAssocID="{A3012B52-31A3-4888-9CB3-E257CBC375DB}" presName="connectorText" presStyleLbl="sibTrans2D1" presStyleIdx="1" presStyleCnt="4"/>
      <dgm:spPr/>
    </dgm:pt>
    <dgm:pt modelId="{FCBA42BC-626A-4C7D-B8EB-1E9E663B5D06}" type="pres">
      <dgm:prSet presAssocID="{B7E478E0-2601-46B3-8465-735DCA715B29}" presName="node" presStyleLbl="node1" presStyleIdx="2" presStyleCnt="5">
        <dgm:presLayoutVars>
          <dgm:bulletEnabled val="1"/>
        </dgm:presLayoutVars>
      </dgm:prSet>
      <dgm:spPr/>
    </dgm:pt>
    <dgm:pt modelId="{8C4C3856-B034-48BA-BE6C-0AC3F98F90D4}" type="pres">
      <dgm:prSet presAssocID="{FE3F202A-1C51-4BC8-8AF6-93B2ED6CC169}" presName="sibTrans" presStyleLbl="sibTrans2D1" presStyleIdx="2" presStyleCnt="4"/>
      <dgm:spPr/>
    </dgm:pt>
    <dgm:pt modelId="{98F40A2B-CFCE-4022-89A2-114ED1D5050A}" type="pres">
      <dgm:prSet presAssocID="{FE3F202A-1C51-4BC8-8AF6-93B2ED6CC169}" presName="connectorText" presStyleLbl="sibTrans2D1" presStyleIdx="2" presStyleCnt="4"/>
      <dgm:spPr/>
    </dgm:pt>
    <dgm:pt modelId="{89EB735E-8FA5-47DA-B1BC-6E4A8FF0BFC8}" type="pres">
      <dgm:prSet presAssocID="{3E1EF87F-BA8D-44CF-A963-B96360152940}" presName="node" presStyleLbl="node1" presStyleIdx="3" presStyleCnt="5">
        <dgm:presLayoutVars>
          <dgm:bulletEnabled val="1"/>
        </dgm:presLayoutVars>
      </dgm:prSet>
      <dgm:spPr/>
    </dgm:pt>
    <dgm:pt modelId="{C69C31DE-AAA1-44F6-A5EB-88F4437DD2E7}" type="pres">
      <dgm:prSet presAssocID="{1A328023-CBD4-4754-B83F-8DB5B0E9ECB3}" presName="sibTrans" presStyleLbl="sibTrans2D1" presStyleIdx="3" presStyleCnt="4"/>
      <dgm:spPr/>
    </dgm:pt>
    <dgm:pt modelId="{7919849A-3CE0-491E-A8E1-0CA3B0762DEA}" type="pres">
      <dgm:prSet presAssocID="{1A328023-CBD4-4754-B83F-8DB5B0E9ECB3}" presName="connectorText" presStyleLbl="sibTrans2D1" presStyleIdx="3" presStyleCnt="4"/>
      <dgm:spPr/>
    </dgm:pt>
    <dgm:pt modelId="{53EC8C8E-E45E-441A-BF04-E1E3ED0EDFD3}" type="pres">
      <dgm:prSet presAssocID="{C97A4FEA-26CD-4F32-9BE6-E1E9DD19FD60}" presName="node" presStyleLbl="node1" presStyleIdx="4" presStyleCnt="5">
        <dgm:presLayoutVars>
          <dgm:bulletEnabled val="1"/>
        </dgm:presLayoutVars>
      </dgm:prSet>
      <dgm:spPr/>
    </dgm:pt>
  </dgm:ptLst>
  <dgm:cxnLst>
    <dgm:cxn modelId="{4593120D-034A-4A42-BC2A-25D46F7A1D6F}" type="presOf" srcId="{46E46387-E155-493C-95EA-A64BF3C30D77}" destId="{86BB8AA5-67FE-4FF5-876F-5B6325CF0B33}" srcOrd="0" destOrd="0" presId="urn:microsoft.com/office/officeart/2005/8/layout/process5"/>
    <dgm:cxn modelId="{3043A70F-56FF-4B21-9FB7-FAC4AF5D9F4E}" type="presOf" srcId="{A4AE76CA-7274-44AD-8DD1-552E9B9F9ED0}" destId="{83AC1323-557F-4557-BCDA-B74BED458C70}" srcOrd="0" destOrd="0" presId="urn:microsoft.com/office/officeart/2005/8/layout/process5"/>
    <dgm:cxn modelId="{A0BCF631-7491-4C0B-898C-ACA675A8E12A}" type="presOf" srcId="{A4AE76CA-7274-44AD-8DD1-552E9B9F9ED0}" destId="{AA98B543-A640-43E4-84DD-CC515B4FE89E}" srcOrd="1" destOrd="0" presId="urn:microsoft.com/office/officeart/2005/8/layout/process5"/>
    <dgm:cxn modelId="{36167B60-0EFC-4C7F-9986-D2B442FAB6D1}" type="presOf" srcId="{C97A4FEA-26CD-4F32-9BE6-E1E9DD19FD60}" destId="{53EC8C8E-E45E-441A-BF04-E1E3ED0EDFD3}" srcOrd="0" destOrd="0" presId="urn:microsoft.com/office/officeart/2005/8/layout/process5"/>
    <dgm:cxn modelId="{21850A66-3D91-4F3F-8526-00C344C841E8}" type="presOf" srcId="{1A328023-CBD4-4754-B83F-8DB5B0E9ECB3}" destId="{C69C31DE-AAA1-44F6-A5EB-88F4437DD2E7}" srcOrd="0" destOrd="0" presId="urn:microsoft.com/office/officeart/2005/8/layout/process5"/>
    <dgm:cxn modelId="{2C2B7447-9A94-4C12-90E5-669BA9E30043}" srcId="{2E8B9FC9-59C2-4EE4-B90F-F2296AE6CAAD}" destId="{D33CA52E-0D64-4CAE-842D-7BAEE7671992}" srcOrd="1" destOrd="0" parTransId="{1CBD3C1B-C9A6-415B-B00C-934AA225AB1F}" sibTransId="{A3012B52-31A3-4888-9CB3-E257CBC375DB}"/>
    <dgm:cxn modelId="{03D6396E-6644-4A6F-9898-EEC363341A87}" type="presOf" srcId="{3E1EF87F-BA8D-44CF-A963-B96360152940}" destId="{89EB735E-8FA5-47DA-B1BC-6E4A8FF0BFC8}" srcOrd="0" destOrd="0" presId="urn:microsoft.com/office/officeart/2005/8/layout/process5"/>
    <dgm:cxn modelId="{EF154F6F-B25D-4EEC-B03B-C8865B6025C7}" srcId="{2E8B9FC9-59C2-4EE4-B90F-F2296AE6CAAD}" destId="{C97A4FEA-26CD-4F32-9BE6-E1E9DD19FD60}" srcOrd="4" destOrd="0" parTransId="{BF395FEE-F041-4D8D-9B6E-C4FB5C9C475D}" sibTransId="{2B835EE9-D97A-48E7-9C0E-9FB774A5BDA5}"/>
    <dgm:cxn modelId="{B6897656-D19A-4786-867F-50ECA6DE0D15}" type="presOf" srcId="{B7E478E0-2601-46B3-8465-735DCA715B29}" destId="{FCBA42BC-626A-4C7D-B8EB-1E9E663B5D06}" srcOrd="0" destOrd="0" presId="urn:microsoft.com/office/officeart/2005/8/layout/process5"/>
    <dgm:cxn modelId="{0B143879-8EBC-4F2E-9701-C79BA72E9055}" srcId="{2E8B9FC9-59C2-4EE4-B90F-F2296AE6CAAD}" destId="{3E1EF87F-BA8D-44CF-A963-B96360152940}" srcOrd="3" destOrd="0" parTransId="{18661260-5E90-4B61-B16A-C04485C7BFD7}" sibTransId="{1A328023-CBD4-4754-B83F-8DB5B0E9ECB3}"/>
    <dgm:cxn modelId="{14FAED96-DE3D-4D62-8ACB-2E27BCF2C0AD}" type="presOf" srcId="{FE3F202A-1C51-4BC8-8AF6-93B2ED6CC169}" destId="{8C4C3856-B034-48BA-BE6C-0AC3F98F90D4}" srcOrd="0" destOrd="0" presId="urn:microsoft.com/office/officeart/2005/8/layout/process5"/>
    <dgm:cxn modelId="{49D400A3-7B3C-4746-B3E1-DDC516AC06BF}" srcId="{2E8B9FC9-59C2-4EE4-B90F-F2296AE6CAAD}" destId="{46E46387-E155-493C-95EA-A64BF3C30D77}" srcOrd="0" destOrd="0" parTransId="{5D611C95-ED1B-4D04-89EF-94B88A673EF5}" sibTransId="{A4AE76CA-7274-44AD-8DD1-552E9B9F9ED0}"/>
    <dgm:cxn modelId="{042134A7-1AFA-4138-9561-6A6E17587489}" type="presOf" srcId="{A3012B52-31A3-4888-9CB3-E257CBC375DB}" destId="{D0A6CDBB-710A-4421-9822-03BE647A784E}" srcOrd="1" destOrd="0" presId="urn:microsoft.com/office/officeart/2005/8/layout/process5"/>
    <dgm:cxn modelId="{147331AF-FA2E-4CFE-B157-718A272A9DE0}" type="presOf" srcId="{D33CA52E-0D64-4CAE-842D-7BAEE7671992}" destId="{4178C21F-4D79-438C-87C2-5719B113B298}" srcOrd="0" destOrd="0" presId="urn:microsoft.com/office/officeart/2005/8/layout/process5"/>
    <dgm:cxn modelId="{3449BBAF-B667-4204-BA81-919621872856}" type="presOf" srcId="{1A328023-CBD4-4754-B83F-8DB5B0E9ECB3}" destId="{7919849A-3CE0-491E-A8E1-0CA3B0762DEA}" srcOrd="1" destOrd="0" presId="urn:microsoft.com/office/officeart/2005/8/layout/process5"/>
    <dgm:cxn modelId="{987980C2-9F44-4BED-BA0B-EBE9CFAE34AF}" type="presOf" srcId="{A3012B52-31A3-4888-9CB3-E257CBC375DB}" destId="{6AB44580-248A-48D5-98C4-83EB02F7D84B}" srcOrd="0" destOrd="0" presId="urn:microsoft.com/office/officeart/2005/8/layout/process5"/>
    <dgm:cxn modelId="{280A04C5-D925-4D24-9E28-BAC4912AA1E0}" type="presOf" srcId="{2E8B9FC9-59C2-4EE4-B90F-F2296AE6CAAD}" destId="{0F54B790-5105-4294-BB67-B420401A83E9}" srcOrd="0" destOrd="0" presId="urn:microsoft.com/office/officeart/2005/8/layout/process5"/>
    <dgm:cxn modelId="{36BEC9D3-B5D0-4EDE-970C-888E678321B8}" srcId="{2E8B9FC9-59C2-4EE4-B90F-F2296AE6CAAD}" destId="{B7E478E0-2601-46B3-8465-735DCA715B29}" srcOrd="2" destOrd="0" parTransId="{26929791-46EF-4CE5-9A4B-B19B40D8784F}" sibTransId="{FE3F202A-1C51-4BC8-8AF6-93B2ED6CC169}"/>
    <dgm:cxn modelId="{3186A6D6-1ECD-4E19-9356-D08A2D29D0FC}" type="presOf" srcId="{FE3F202A-1C51-4BC8-8AF6-93B2ED6CC169}" destId="{98F40A2B-CFCE-4022-89A2-114ED1D5050A}" srcOrd="1" destOrd="0" presId="urn:microsoft.com/office/officeart/2005/8/layout/process5"/>
    <dgm:cxn modelId="{23C3F5A6-062C-4521-BA22-8DC73AF0D888}" type="presParOf" srcId="{0F54B790-5105-4294-BB67-B420401A83E9}" destId="{86BB8AA5-67FE-4FF5-876F-5B6325CF0B33}" srcOrd="0" destOrd="0" presId="urn:microsoft.com/office/officeart/2005/8/layout/process5"/>
    <dgm:cxn modelId="{5941408A-F8E9-4D2B-A041-02D9979ED4C3}" type="presParOf" srcId="{0F54B790-5105-4294-BB67-B420401A83E9}" destId="{83AC1323-557F-4557-BCDA-B74BED458C70}" srcOrd="1" destOrd="0" presId="urn:microsoft.com/office/officeart/2005/8/layout/process5"/>
    <dgm:cxn modelId="{E5447B0C-0F2D-43C1-A276-5689A7A6E22F}" type="presParOf" srcId="{83AC1323-557F-4557-BCDA-B74BED458C70}" destId="{AA98B543-A640-43E4-84DD-CC515B4FE89E}" srcOrd="0" destOrd="0" presId="urn:microsoft.com/office/officeart/2005/8/layout/process5"/>
    <dgm:cxn modelId="{066BCEA2-D1DE-4D13-A342-2D120BF00F7A}" type="presParOf" srcId="{0F54B790-5105-4294-BB67-B420401A83E9}" destId="{4178C21F-4D79-438C-87C2-5719B113B298}" srcOrd="2" destOrd="0" presId="urn:microsoft.com/office/officeart/2005/8/layout/process5"/>
    <dgm:cxn modelId="{75EC8B71-E379-4749-BFD4-6FE71E65D305}" type="presParOf" srcId="{0F54B790-5105-4294-BB67-B420401A83E9}" destId="{6AB44580-248A-48D5-98C4-83EB02F7D84B}" srcOrd="3" destOrd="0" presId="urn:microsoft.com/office/officeart/2005/8/layout/process5"/>
    <dgm:cxn modelId="{D05FB1BF-A5E1-4D23-AE6E-583838CFC7D3}" type="presParOf" srcId="{6AB44580-248A-48D5-98C4-83EB02F7D84B}" destId="{D0A6CDBB-710A-4421-9822-03BE647A784E}" srcOrd="0" destOrd="0" presId="urn:microsoft.com/office/officeart/2005/8/layout/process5"/>
    <dgm:cxn modelId="{3A64B288-0133-437C-8016-334A7C0ED917}" type="presParOf" srcId="{0F54B790-5105-4294-BB67-B420401A83E9}" destId="{FCBA42BC-626A-4C7D-B8EB-1E9E663B5D06}" srcOrd="4" destOrd="0" presId="urn:microsoft.com/office/officeart/2005/8/layout/process5"/>
    <dgm:cxn modelId="{7961532D-7D2A-496A-A8E7-0339CF8558FA}" type="presParOf" srcId="{0F54B790-5105-4294-BB67-B420401A83E9}" destId="{8C4C3856-B034-48BA-BE6C-0AC3F98F90D4}" srcOrd="5" destOrd="0" presId="urn:microsoft.com/office/officeart/2005/8/layout/process5"/>
    <dgm:cxn modelId="{0D195CF2-0D18-428A-B664-4EF6C31D4D12}" type="presParOf" srcId="{8C4C3856-B034-48BA-BE6C-0AC3F98F90D4}" destId="{98F40A2B-CFCE-4022-89A2-114ED1D5050A}" srcOrd="0" destOrd="0" presId="urn:microsoft.com/office/officeart/2005/8/layout/process5"/>
    <dgm:cxn modelId="{A8F52A9B-A8B4-498B-8075-03E63115DD3D}" type="presParOf" srcId="{0F54B790-5105-4294-BB67-B420401A83E9}" destId="{89EB735E-8FA5-47DA-B1BC-6E4A8FF0BFC8}" srcOrd="6" destOrd="0" presId="urn:microsoft.com/office/officeart/2005/8/layout/process5"/>
    <dgm:cxn modelId="{E6A4BAE3-6949-4563-9049-5207AB5C1EEF}" type="presParOf" srcId="{0F54B790-5105-4294-BB67-B420401A83E9}" destId="{C69C31DE-AAA1-44F6-A5EB-88F4437DD2E7}" srcOrd="7" destOrd="0" presId="urn:microsoft.com/office/officeart/2005/8/layout/process5"/>
    <dgm:cxn modelId="{A8C9BB49-043B-4FE9-A6C5-94C4AE988999}" type="presParOf" srcId="{C69C31DE-AAA1-44F6-A5EB-88F4437DD2E7}" destId="{7919849A-3CE0-491E-A8E1-0CA3B0762DEA}" srcOrd="0" destOrd="0" presId="urn:microsoft.com/office/officeart/2005/8/layout/process5"/>
    <dgm:cxn modelId="{FF342F72-68BB-47F9-A9E9-EF82304E50FD}" type="presParOf" srcId="{0F54B790-5105-4294-BB67-B420401A83E9}" destId="{53EC8C8E-E45E-441A-BF04-E1E3ED0EDFD3}" srcOrd="8"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4A6DD4-9635-4035-BC6A-63767F5CCBC7}" type="doc">
      <dgm:prSet loTypeId="urn:microsoft.com/office/officeart/2005/8/layout/cycle2" loCatId="cycle" qsTypeId="urn:microsoft.com/office/officeart/2005/8/quickstyle/3d1" qsCatId="3D" csTypeId="urn:microsoft.com/office/officeart/2005/8/colors/colorful3" csCatId="colorful" phldr="1"/>
      <dgm:spPr/>
      <dgm:t>
        <a:bodyPr/>
        <a:lstStyle/>
        <a:p>
          <a:endParaRPr lang="es-ES"/>
        </a:p>
      </dgm:t>
    </dgm:pt>
    <dgm:pt modelId="{2B53B084-CE45-4AA1-B92F-8AA3E5A16038}">
      <dgm:prSet phldrT="[Texto]" phldr="0" custT="1"/>
      <dgm:spPr/>
      <dgm:t>
        <a:bodyPr/>
        <a:lstStyle/>
        <a:p>
          <a:r>
            <a:rPr lang="es-ES" sz="2400" b="1" err="1">
              <a:latin typeface="DM Sans" pitchFamily="2" charset="0"/>
            </a:rPr>
            <a:t>Results</a:t>
          </a:r>
          <a:endParaRPr lang="es-ES" sz="2400" b="1">
            <a:latin typeface="DM Sans" pitchFamily="2" charset="0"/>
          </a:endParaRPr>
        </a:p>
      </dgm:t>
    </dgm:pt>
    <dgm:pt modelId="{28766A04-F139-46D6-9CBA-51812F1A9046}" type="parTrans" cxnId="{6B5CF4A2-C6B9-4FE6-9D0B-FA5B16B6A5AB}">
      <dgm:prSet/>
      <dgm:spPr/>
      <dgm:t>
        <a:bodyPr/>
        <a:lstStyle/>
        <a:p>
          <a:endParaRPr lang="es-ES" sz="2400" b="1">
            <a:latin typeface="DM Sans" pitchFamily="2" charset="0"/>
          </a:endParaRPr>
        </a:p>
      </dgm:t>
    </dgm:pt>
    <dgm:pt modelId="{A6E9D8A7-DABF-4D29-AC77-FE1EFFE458E8}" type="sibTrans" cxnId="{6B5CF4A2-C6B9-4FE6-9D0B-FA5B16B6A5AB}">
      <dgm:prSet custT="1"/>
      <dgm:spPr/>
      <dgm:t>
        <a:bodyPr/>
        <a:lstStyle/>
        <a:p>
          <a:endParaRPr lang="es-ES" sz="2400" b="1">
            <a:latin typeface="DM Sans" pitchFamily="2" charset="0"/>
          </a:endParaRPr>
        </a:p>
      </dgm:t>
    </dgm:pt>
    <dgm:pt modelId="{29782AB3-272E-4174-9FDC-D92898EE184C}">
      <dgm:prSet phldrT="[Texto]" phldr="0" custT="1"/>
      <dgm:spPr/>
      <dgm:t>
        <a:bodyPr/>
        <a:lstStyle/>
        <a:p>
          <a:r>
            <a:rPr lang="es-ES" sz="2400" b="1" err="1">
              <a:latin typeface="DM Sans" pitchFamily="2" charset="0"/>
            </a:rPr>
            <a:t>Analysis</a:t>
          </a:r>
          <a:endParaRPr lang="es-ES" sz="2400" b="1">
            <a:latin typeface="DM Sans" pitchFamily="2" charset="0"/>
          </a:endParaRPr>
        </a:p>
      </dgm:t>
    </dgm:pt>
    <dgm:pt modelId="{155BDB94-6EFE-43ED-A2CB-9B027EE2F47F}" type="parTrans" cxnId="{AC2784D6-F5E3-4C5B-8170-1E10BA018F04}">
      <dgm:prSet/>
      <dgm:spPr/>
      <dgm:t>
        <a:bodyPr/>
        <a:lstStyle/>
        <a:p>
          <a:endParaRPr lang="es-ES" sz="2400" b="1">
            <a:latin typeface="DM Sans" pitchFamily="2" charset="0"/>
          </a:endParaRPr>
        </a:p>
      </dgm:t>
    </dgm:pt>
    <dgm:pt modelId="{6CAA9C94-FFE1-4F64-A96F-CB9E82F0E886}" type="sibTrans" cxnId="{AC2784D6-F5E3-4C5B-8170-1E10BA018F04}">
      <dgm:prSet custT="1"/>
      <dgm:spPr/>
      <dgm:t>
        <a:bodyPr/>
        <a:lstStyle/>
        <a:p>
          <a:endParaRPr lang="es-ES" sz="2400" b="1">
            <a:latin typeface="DM Sans" pitchFamily="2" charset="0"/>
          </a:endParaRPr>
        </a:p>
      </dgm:t>
    </dgm:pt>
    <dgm:pt modelId="{C8F4FE92-AF16-4076-B3E8-E7D7F12A2B6E}">
      <dgm:prSet phldrT="[Texto]" phldr="0" custT="1"/>
      <dgm:spPr/>
      <dgm:t>
        <a:bodyPr/>
        <a:lstStyle/>
        <a:p>
          <a:r>
            <a:rPr lang="es-ES" sz="2400" b="1" err="1">
              <a:latin typeface="DM Sans" pitchFamily="2" charset="0"/>
            </a:rPr>
            <a:t>Action</a:t>
          </a:r>
          <a:endParaRPr lang="es-ES" sz="2400" b="1">
            <a:latin typeface="DM Sans" pitchFamily="2" charset="0"/>
          </a:endParaRPr>
        </a:p>
      </dgm:t>
    </dgm:pt>
    <dgm:pt modelId="{22412903-60A9-4514-AAA9-1970C3302BC1}" type="parTrans" cxnId="{CDB521F8-B47D-409C-9905-AE23759482F8}">
      <dgm:prSet/>
      <dgm:spPr/>
      <dgm:t>
        <a:bodyPr/>
        <a:lstStyle/>
        <a:p>
          <a:endParaRPr lang="es-ES" sz="2400" b="1">
            <a:latin typeface="DM Sans" pitchFamily="2" charset="0"/>
          </a:endParaRPr>
        </a:p>
      </dgm:t>
    </dgm:pt>
    <dgm:pt modelId="{FB9B0CFB-C086-4B36-B288-D9D911AB273C}" type="sibTrans" cxnId="{CDB521F8-B47D-409C-9905-AE23759482F8}">
      <dgm:prSet custT="1"/>
      <dgm:spPr/>
      <dgm:t>
        <a:bodyPr/>
        <a:lstStyle/>
        <a:p>
          <a:endParaRPr lang="es-ES" sz="2400" b="1">
            <a:latin typeface="DM Sans" pitchFamily="2" charset="0"/>
          </a:endParaRPr>
        </a:p>
      </dgm:t>
    </dgm:pt>
    <dgm:pt modelId="{F2ED2755-CBE9-4066-8CCB-3E2062AAA506}">
      <dgm:prSet phldrT="[Texto]" phldr="0" custT="1"/>
      <dgm:spPr/>
      <dgm:t>
        <a:bodyPr/>
        <a:lstStyle/>
        <a:p>
          <a:r>
            <a:rPr lang="es-ES" sz="2400" b="1" err="1">
              <a:latin typeface="DM Sans" pitchFamily="2" charset="0"/>
            </a:rPr>
            <a:t>Improvement</a:t>
          </a:r>
          <a:endParaRPr lang="es-ES" sz="2400" b="1">
            <a:latin typeface="DM Sans" pitchFamily="2" charset="0"/>
          </a:endParaRPr>
        </a:p>
      </dgm:t>
    </dgm:pt>
    <dgm:pt modelId="{4BB38E3E-93FE-4E55-9A22-290C5F507CA2}" type="parTrans" cxnId="{EBECA125-077A-4586-B8C5-9DE51BCCFC72}">
      <dgm:prSet/>
      <dgm:spPr/>
      <dgm:t>
        <a:bodyPr/>
        <a:lstStyle/>
        <a:p>
          <a:endParaRPr lang="es-ES" sz="2400" b="1">
            <a:latin typeface="DM Sans" pitchFamily="2" charset="0"/>
          </a:endParaRPr>
        </a:p>
      </dgm:t>
    </dgm:pt>
    <dgm:pt modelId="{D678EC1B-F664-4FA9-8538-AED357041F72}" type="sibTrans" cxnId="{EBECA125-077A-4586-B8C5-9DE51BCCFC72}">
      <dgm:prSet custT="1"/>
      <dgm:spPr/>
      <dgm:t>
        <a:bodyPr/>
        <a:lstStyle/>
        <a:p>
          <a:endParaRPr lang="es-ES" sz="2400" b="1">
            <a:latin typeface="DM Sans" pitchFamily="2" charset="0"/>
          </a:endParaRPr>
        </a:p>
      </dgm:t>
    </dgm:pt>
    <dgm:pt modelId="{B03B6252-CEE6-47F1-92C3-2A23432213B2}" type="pres">
      <dgm:prSet presAssocID="{464A6DD4-9635-4035-BC6A-63767F5CCBC7}" presName="cycle" presStyleCnt="0">
        <dgm:presLayoutVars>
          <dgm:dir/>
          <dgm:resizeHandles val="exact"/>
        </dgm:presLayoutVars>
      </dgm:prSet>
      <dgm:spPr/>
    </dgm:pt>
    <dgm:pt modelId="{25B55F83-C24C-4DB6-B896-9985EB6DE1AA}" type="pres">
      <dgm:prSet presAssocID="{2B53B084-CE45-4AA1-B92F-8AA3E5A16038}" presName="node" presStyleLbl="node1" presStyleIdx="0" presStyleCnt="4">
        <dgm:presLayoutVars>
          <dgm:bulletEnabled val="1"/>
        </dgm:presLayoutVars>
      </dgm:prSet>
      <dgm:spPr/>
    </dgm:pt>
    <dgm:pt modelId="{AFE0C33A-C768-4080-81E4-062AED5445C1}" type="pres">
      <dgm:prSet presAssocID="{A6E9D8A7-DABF-4D29-AC77-FE1EFFE458E8}" presName="sibTrans" presStyleLbl="sibTrans2D1" presStyleIdx="0" presStyleCnt="4"/>
      <dgm:spPr/>
    </dgm:pt>
    <dgm:pt modelId="{04F6E306-7C7B-4D6C-A01A-80BFB5559872}" type="pres">
      <dgm:prSet presAssocID="{A6E9D8A7-DABF-4D29-AC77-FE1EFFE458E8}" presName="connectorText" presStyleLbl="sibTrans2D1" presStyleIdx="0" presStyleCnt="4"/>
      <dgm:spPr/>
    </dgm:pt>
    <dgm:pt modelId="{373552F5-F561-4406-83CD-140DC489283D}" type="pres">
      <dgm:prSet presAssocID="{29782AB3-272E-4174-9FDC-D92898EE184C}" presName="node" presStyleLbl="node1" presStyleIdx="1" presStyleCnt="4">
        <dgm:presLayoutVars>
          <dgm:bulletEnabled val="1"/>
        </dgm:presLayoutVars>
      </dgm:prSet>
      <dgm:spPr/>
    </dgm:pt>
    <dgm:pt modelId="{9C15850D-185F-4D33-A24D-0B69BD8E1BE0}" type="pres">
      <dgm:prSet presAssocID="{6CAA9C94-FFE1-4F64-A96F-CB9E82F0E886}" presName="sibTrans" presStyleLbl="sibTrans2D1" presStyleIdx="1" presStyleCnt="4"/>
      <dgm:spPr/>
    </dgm:pt>
    <dgm:pt modelId="{4BFD0AE2-ECD3-4188-9C04-E43D1C980C1E}" type="pres">
      <dgm:prSet presAssocID="{6CAA9C94-FFE1-4F64-A96F-CB9E82F0E886}" presName="connectorText" presStyleLbl="sibTrans2D1" presStyleIdx="1" presStyleCnt="4"/>
      <dgm:spPr/>
    </dgm:pt>
    <dgm:pt modelId="{1B77BC15-454A-4869-8701-9AB8E2B85004}" type="pres">
      <dgm:prSet presAssocID="{C8F4FE92-AF16-4076-B3E8-E7D7F12A2B6E}" presName="node" presStyleLbl="node1" presStyleIdx="2" presStyleCnt="4">
        <dgm:presLayoutVars>
          <dgm:bulletEnabled val="1"/>
        </dgm:presLayoutVars>
      </dgm:prSet>
      <dgm:spPr/>
    </dgm:pt>
    <dgm:pt modelId="{2F675714-D214-4C82-962D-DE8BA5F82DC5}" type="pres">
      <dgm:prSet presAssocID="{FB9B0CFB-C086-4B36-B288-D9D911AB273C}" presName="sibTrans" presStyleLbl="sibTrans2D1" presStyleIdx="2" presStyleCnt="4"/>
      <dgm:spPr/>
    </dgm:pt>
    <dgm:pt modelId="{C8BD3ECF-3081-4AA7-A01E-C89783600ACA}" type="pres">
      <dgm:prSet presAssocID="{FB9B0CFB-C086-4B36-B288-D9D911AB273C}" presName="connectorText" presStyleLbl="sibTrans2D1" presStyleIdx="2" presStyleCnt="4"/>
      <dgm:spPr/>
    </dgm:pt>
    <dgm:pt modelId="{FF2551E8-3923-41EC-A1E7-807E4BC69C80}" type="pres">
      <dgm:prSet presAssocID="{F2ED2755-CBE9-4066-8CCB-3E2062AAA506}" presName="node" presStyleLbl="node1" presStyleIdx="3" presStyleCnt="4" custScaleX="152100">
        <dgm:presLayoutVars>
          <dgm:bulletEnabled val="1"/>
        </dgm:presLayoutVars>
      </dgm:prSet>
      <dgm:spPr/>
    </dgm:pt>
    <dgm:pt modelId="{5805CACF-2B4A-468C-9071-75B58D2BABBF}" type="pres">
      <dgm:prSet presAssocID="{D678EC1B-F664-4FA9-8538-AED357041F72}" presName="sibTrans" presStyleLbl="sibTrans2D1" presStyleIdx="3" presStyleCnt="4"/>
      <dgm:spPr/>
    </dgm:pt>
    <dgm:pt modelId="{83DEACD1-FEA8-4D56-B05F-469CBC812E05}" type="pres">
      <dgm:prSet presAssocID="{D678EC1B-F664-4FA9-8538-AED357041F72}" presName="connectorText" presStyleLbl="sibTrans2D1" presStyleIdx="3" presStyleCnt="4"/>
      <dgm:spPr/>
    </dgm:pt>
  </dgm:ptLst>
  <dgm:cxnLst>
    <dgm:cxn modelId="{4BB57906-DE68-4973-AB33-22205B94F735}" type="presOf" srcId="{D678EC1B-F664-4FA9-8538-AED357041F72}" destId="{5805CACF-2B4A-468C-9071-75B58D2BABBF}" srcOrd="0" destOrd="0" presId="urn:microsoft.com/office/officeart/2005/8/layout/cycle2"/>
    <dgm:cxn modelId="{EBECA125-077A-4586-B8C5-9DE51BCCFC72}" srcId="{464A6DD4-9635-4035-BC6A-63767F5CCBC7}" destId="{F2ED2755-CBE9-4066-8CCB-3E2062AAA506}" srcOrd="3" destOrd="0" parTransId="{4BB38E3E-93FE-4E55-9A22-290C5F507CA2}" sibTransId="{D678EC1B-F664-4FA9-8538-AED357041F72}"/>
    <dgm:cxn modelId="{10F4695E-B677-418B-98CC-06C24EE52183}" type="presOf" srcId="{464A6DD4-9635-4035-BC6A-63767F5CCBC7}" destId="{B03B6252-CEE6-47F1-92C3-2A23432213B2}" srcOrd="0" destOrd="0" presId="urn:microsoft.com/office/officeart/2005/8/layout/cycle2"/>
    <dgm:cxn modelId="{1C2C0163-2F5F-479B-9C0F-3AEC8CE19FA5}" type="presOf" srcId="{A6E9D8A7-DABF-4D29-AC77-FE1EFFE458E8}" destId="{04F6E306-7C7B-4D6C-A01A-80BFB5559872}" srcOrd="1" destOrd="0" presId="urn:microsoft.com/office/officeart/2005/8/layout/cycle2"/>
    <dgm:cxn modelId="{99F67C66-75A1-4A44-9A4C-42B56489E9B4}" type="presOf" srcId="{A6E9D8A7-DABF-4D29-AC77-FE1EFFE458E8}" destId="{AFE0C33A-C768-4080-81E4-062AED5445C1}" srcOrd="0" destOrd="0" presId="urn:microsoft.com/office/officeart/2005/8/layout/cycle2"/>
    <dgm:cxn modelId="{9B160867-932A-406B-975D-834A26AEE844}" type="presOf" srcId="{6CAA9C94-FFE1-4F64-A96F-CB9E82F0E886}" destId="{4BFD0AE2-ECD3-4188-9C04-E43D1C980C1E}" srcOrd="1" destOrd="0" presId="urn:microsoft.com/office/officeart/2005/8/layout/cycle2"/>
    <dgm:cxn modelId="{8C1AE57B-0E4A-41D3-A04E-25D43D46C899}" type="presOf" srcId="{29782AB3-272E-4174-9FDC-D92898EE184C}" destId="{373552F5-F561-4406-83CD-140DC489283D}" srcOrd="0" destOrd="0" presId="urn:microsoft.com/office/officeart/2005/8/layout/cycle2"/>
    <dgm:cxn modelId="{73CAFE88-D973-429E-984F-AD661F996CA1}" type="presOf" srcId="{FB9B0CFB-C086-4B36-B288-D9D911AB273C}" destId="{2F675714-D214-4C82-962D-DE8BA5F82DC5}" srcOrd="0" destOrd="0" presId="urn:microsoft.com/office/officeart/2005/8/layout/cycle2"/>
    <dgm:cxn modelId="{6B5CF4A2-C6B9-4FE6-9D0B-FA5B16B6A5AB}" srcId="{464A6DD4-9635-4035-BC6A-63767F5CCBC7}" destId="{2B53B084-CE45-4AA1-B92F-8AA3E5A16038}" srcOrd="0" destOrd="0" parTransId="{28766A04-F139-46D6-9CBA-51812F1A9046}" sibTransId="{A6E9D8A7-DABF-4D29-AC77-FE1EFFE458E8}"/>
    <dgm:cxn modelId="{A08CBEAA-8BDF-4F07-8047-214EC8E6BFE8}" type="presOf" srcId="{6CAA9C94-FFE1-4F64-A96F-CB9E82F0E886}" destId="{9C15850D-185F-4D33-A24D-0B69BD8E1BE0}" srcOrd="0" destOrd="0" presId="urn:microsoft.com/office/officeart/2005/8/layout/cycle2"/>
    <dgm:cxn modelId="{5B622FBC-D488-401F-8195-C80B90909FE6}" type="presOf" srcId="{2B53B084-CE45-4AA1-B92F-8AA3E5A16038}" destId="{25B55F83-C24C-4DB6-B896-9985EB6DE1AA}" srcOrd="0" destOrd="0" presId="urn:microsoft.com/office/officeart/2005/8/layout/cycle2"/>
    <dgm:cxn modelId="{AC2784D6-F5E3-4C5B-8170-1E10BA018F04}" srcId="{464A6DD4-9635-4035-BC6A-63767F5CCBC7}" destId="{29782AB3-272E-4174-9FDC-D92898EE184C}" srcOrd="1" destOrd="0" parTransId="{155BDB94-6EFE-43ED-A2CB-9B027EE2F47F}" sibTransId="{6CAA9C94-FFE1-4F64-A96F-CB9E82F0E886}"/>
    <dgm:cxn modelId="{C794F2DE-A7B3-4D56-8410-69F087B0196D}" type="presOf" srcId="{D678EC1B-F664-4FA9-8538-AED357041F72}" destId="{83DEACD1-FEA8-4D56-B05F-469CBC812E05}" srcOrd="1" destOrd="0" presId="urn:microsoft.com/office/officeart/2005/8/layout/cycle2"/>
    <dgm:cxn modelId="{591C97E2-D234-4751-9E02-C4162D1275A4}" type="presOf" srcId="{C8F4FE92-AF16-4076-B3E8-E7D7F12A2B6E}" destId="{1B77BC15-454A-4869-8701-9AB8E2B85004}" srcOrd="0" destOrd="0" presId="urn:microsoft.com/office/officeart/2005/8/layout/cycle2"/>
    <dgm:cxn modelId="{2C94F1E8-0312-40D4-B958-43A0047B0C92}" type="presOf" srcId="{F2ED2755-CBE9-4066-8CCB-3E2062AAA506}" destId="{FF2551E8-3923-41EC-A1E7-807E4BC69C80}" srcOrd="0" destOrd="0" presId="urn:microsoft.com/office/officeart/2005/8/layout/cycle2"/>
    <dgm:cxn modelId="{D6BA8CF0-A451-4FBD-A519-8E42E08189FC}" type="presOf" srcId="{FB9B0CFB-C086-4B36-B288-D9D911AB273C}" destId="{C8BD3ECF-3081-4AA7-A01E-C89783600ACA}" srcOrd="1" destOrd="0" presId="urn:microsoft.com/office/officeart/2005/8/layout/cycle2"/>
    <dgm:cxn modelId="{CDB521F8-B47D-409C-9905-AE23759482F8}" srcId="{464A6DD4-9635-4035-BC6A-63767F5CCBC7}" destId="{C8F4FE92-AF16-4076-B3E8-E7D7F12A2B6E}" srcOrd="2" destOrd="0" parTransId="{22412903-60A9-4514-AAA9-1970C3302BC1}" sibTransId="{FB9B0CFB-C086-4B36-B288-D9D911AB273C}"/>
    <dgm:cxn modelId="{D2B7DAF3-EF54-419A-BC65-53C48B1BC1AE}" type="presParOf" srcId="{B03B6252-CEE6-47F1-92C3-2A23432213B2}" destId="{25B55F83-C24C-4DB6-B896-9985EB6DE1AA}" srcOrd="0" destOrd="0" presId="urn:microsoft.com/office/officeart/2005/8/layout/cycle2"/>
    <dgm:cxn modelId="{8C91D8DD-A8FE-4BC3-9890-F05389316E85}" type="presParOf" srcId="{B03B6252-CEE6-47F1-92C3-2A23432213B2}" destId="{AFE0C33A-C768-4080-81E4-062AED5445C1}" srcOrd="1" destOrd="0" presId="urn:microsoft.com/office/officeart/2005/8/layout/cycle2"/>
    <dgm:cxn modelId="{1B7B63E7-B306-4905-9FD1-9DE4A5019E90}" type="presParOf" srcId="{AFE0C33A-C768-4080-81E4-062AED5445C1}" destId="{04F6E306-7C7B-4D6C-A01A-80BFB5559872}" srcOrd="0" destOrd="0" presId="urn:microsoft.com/office/officeart/2005/8/layout/cycle2"/>
    <dgm:cxn modelId="{2D9F425C-13AE-45F0-A5DD-088CC05E938E}" type="presParOf" srcId="{B03B6252-CEE6-47F1-92C3-2A23432213B2}" destId="{373552F5-F561-4406-83CD-140DC489283D}" srcOrd="2" destOrd="0" presId="urn:microsoft.com/office/officeart/2005/8/layout/cycle2"/>
    <dgm:cxn modelId="{748E75BA-621B-4FFB-991F-E1ACB8F4C9A8}" type="presParOf" srcId="{B03B6252-CEE6-47F1-92C3-2A23432213B2}" destId="{9C15850D-185F-4D33-A24D-0B69BD8E1BE0}" srcOrd="3" destOrd="0" presId="urn:microsoft.com/office/officeart/2005/8/layout/cycle2"/>
    <dgm:cxn modelId="{E3E6A1E1-DF81-4EE2-A6C0-D1CAB9017EC4}" type="presParOf" srcId="{9C15850D-185F-4D33-A24D-0B69BD8E1BE0}" destId="{4BFD0AE2-ECD3-4188-9C04-E43D1C980C1E}" srcOrd="0" destOrd="0" presId="urn:microsoft.com/office/officeart/2005/8/layout/cycle2"/>
    <dgm:cxn modelId="{A84E1B8C-70C9-4846-ADAA-B9E2DBC87BEE}" type="presParOf" srcId="{B03B6252-CEE6-47F1-92C3-2A23432213B2}" destId="{1B77BC15-454A-4869-8701-9AB8E2B85004}" srcOrd="4" destOrd="0" presId="urn:microsoft.com/office/officeart/2005/8/layout/cycle2"/>
    <dgm:cxn modelId="{A070C3AA-D4B7-4175-B993-E7A666AC0841}" type="presParOf" srcId="{B03B6252-CEE6-47F1-92C3-2A23432213B2}" destId="{2F675714-D214-4C82-962D-DE8BA5F82DC5}" srcOrd="5" destOrd="0" presId="urn:microsoft.com/office/officeart/2005/8/layout/cycle2"/>
    <dgm:cxn modelId="{98AE28B6-0FAE-4D1F-9CA8-EB425BB3A9C4}" type="presParOf" srcId="{2F675714-D214-4C82-962D-DE8BA5F82DC5}" destId="{C8BD3ECF-3081-4AA7-A01E-C89783600ACA}" srcOrd="0" destOrd="0" presId="urn:microsoft.com/office/officeart/2005/8/layout/cycle2"/>
    <dgm:cxn modelId="{8C2CD8E5-A97C-477B-97D7-9B31334B17E6}" type="presParOf" srcId="{B03B6252-CEE6-47F1-92C3-2A23432213B2}" destId="{FF2551E8-3923-41EC-A1E7-807E4BC69C80}" srcOrd="6" destOrd="0" presId="urn:microsoft.com/office/officeart/2005/8/layout/cycle2"/>
    <dgm:cxn modelId="{EA35003A-0BCF-4CCE-81AA-3D40CD55A062}" type="presParOf" srcId="{B03B6252-CEE6-47F1-92C3-2A23432213B2}" destId="{5805CACF-2B4A-468C-9071-75B58D2BABBF}" srcOrd="7" destOrd="0" presId="urn:microsoft.com/office/officeart/2005/8/layout/cycle2"/>
    <dgm:cxn modelId="{9A85668C-2569-4D58-A48E-A12E867F8292}" type="presParOf" srcId="{5805CACF-2B4A-468C-9071-75B58D2BABBF}" destId="{83DEACD1-FEA8-4D56-B05F-469CBC812E05}"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C4B848-15A4-4744-AD63-97460165C154}">
      <dsp:nvSpPr>
        <dsp:cNvPr id="0" name=""/>
        <dsp:cNvSpPr/>
      </dsp:nvSpPr>
      <dsp:spPr>
        <a:xfrm>
          <a:off x="5520344" y="0"/>
          <a:ext cx="2860340" cy="2860631"/>
        </a:xfrm>
        <a:prstGeom prst="circularArrow">
          <a:avLst>
            <a:gd name="adj1" fmla="val 10980"/>
            <a:gd name="adj2" fmla="val 1142322"/>
            <a:gd name="adj3" fmla="val 4500000"/>
            <a:gd name="adj4" fmla="val 10800000"/>
            <a:gd name="adj5" fmla="val 125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A3D829-48DB-4125-8AEF-9008D58466C8}">
      <dsp:nvSpPr>
        <dsp:cNvPr id="0" name=""/>
        <dsp:cNvSpPr/>
      </dsp:nvSpPr>
      <dsp:spPr>
        <a:xfrm>
          <a:off x="6151861" y="1035471"/>
          <a:ext cx="1596231" cy="7980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ES" sz="2800" b="1" kern="1200" err="1">
              <a:solidFill>
                <a:srgbClr val="C0504D"/>
              </a:solidFill>
              <a:latin typeface="DM Sans" pitchFamily="2" charset="0"/>
            </a:rPr>
            <a:t>Problem</a:t>
          </a:r>
          <a:endParaRPr lang="es-ES" sz="2800" b="1" kern="1200">
            <a:solidFill>
              <a:srgbClr val="C0504D"/>
            </a:solidFill>
            <a:latin typeface="DM Sans" pitchFamily="2" charset="0"/>
          </a:endParaRPr>
        </a:p>
      </dsp:txBody>
      <dsp:txXfrm>
        <a:off x="6151861" y="1035471"/>
        <a:ext cx="1596231" cy="798033"/>
      </dsp:txXfrm>
    </dsp:sp>
    <dsp:sp modelId="{A7ED90D0-15AB-417E-A706-8510CB1C29CA}">
      <dsp:nvSpPr>
        <dsp:cNvPr id="0" name=""/>
        <dsp:cNvSpPr/>
      </dsp:nvSpPr>
      <dsp:spPr>
        <a:xfrm>
          <a:off x="4725715" y="1643857"/>
          <a:ext cx="2860340" cy="2860631"/>
        </a:xfrm>
        <a:prstGeom prst="leftCircularArrow">
          <a:avLst>
            <a:gd name="adj1" fmla="val 10980"/>
            <a:gd name="adj2" fmla="val 1142322"/>
            <a:gd name="adj3" fmla="val 6300000"/>
            <a:gd name="adj4" fmla="val 18900000"/>
            <a:gd name="adj5" fmla="val 125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D0BF87-940D-459C-B844-85D97B6A98CF}">
      <dsp:nvSpPr>
        <dsp:cNvPr id="0" name=""/>
        <dsp:cNvSpPr/>
      </dsp:nvSpPr>
      <dsp:spPr>
        <a:xfrm>
          <a:off x="5354014" y="2682363"/>
          <a:ext cx="1596231" cy="7980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ES" sz="2800" b="1" kern="1200">
              <a:solidFill>
                <a:srgbClr val="9BBB59"/>
              </a:solidFill>
              <a:latin typeface="DM Sans" pitchFamily="2" charset="0"/>
            </a:rPr>
            <a:t>Cause</a:t>
          </a:r>
        </a:p>
      </dsp:txBody>
      <dsp:txXfrm>
        <a:off x="5354014" y="2682363"/>
        <a:ext cx="1596231" cy="798033"/>
      </dsp:txXfrm>
    </dsp:sp>
    <dsp:sp modelId="{BFEE876C-943F-474C-822D-65ADEF1D5ABB}">
      <dsp:nvSpPr>
        <dsp:cNvPr id="0" name=""/>
        <dsp:cNvSpPr/>
      </dsp:nvSpPr>
      <dsp:spPr>
        <a:xfrm>
          <a:off x="5520344" y="3293784"/>
          <a:ext cx="2860340" cy="2860631"/>
        </a:xfrm>
        <a:prstGeom prst="circularArrow">
          <a:avLst>
            <a:gd name="adj1" fmla="val 10980"/>
            <a:gd name="adj2" fmla="val 1142322"/>
            <a:gd name="adj3" fmla="val 4500000"/>
            <a:gd name="adj4" fmla="val 13500000"/>
            <a:gd name="adj5" fmla="val 125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E868DD-6F09-4BE5-9970-E2ADFAB7385D}">
      <dsp:nvSpPr>
        <dsp:cNvPr id="0" name=""/>
        <dsp:cNvSpPr/>
      </dsp:nvSpPr>
      <dsp:spPr>
        <a:xfrm>
          <a:off x="6151861" y="4329255"/>
          <a:ext cx="1596231" cy="7980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ts val="600"/>
            </a:spcAft>
            <a:buNone/>
          </a:pPr>
          <a:r>
            <a:rPr lang="es-ES" sz="2800" b="1" kern="1200" err="1">
              <a:solidFill>
                <a:srgbClr val="8064A2"/>
              </a:solidFill>
              <a:latin typeface="DM Sans" pitchFamily="2" charset="0"/>
            </a:rPr>
            <a:t>Type</a:t>
          </a:r>
          <a:endParaRPr lang="es-ES" sz="2800" b="1" kern="1200">
            <a:solidFill>
              <a:srgbClr val="8064A2"/>
            </a:solidFill>
            <a:latin typeface="DM Sans" pitchFamily="2" charset="0"/>
          </a:endParaRPr>
        </a:p>
      </dsp:txBody>
      <dsp:txXfrm>
        <a:off x="6151861" y="4329255"/>
        <a:ext cx="1596231" cy="798033"/>
      </dsp:txXfrm>
    </dsp:sp>
    <dsp:sp modelId="{BC7D321A-7ACF-4EBB-976B-9749B8E45C30}">
      <dsp:nvSpPr>
        <dsp:cNvPr id="0" name=""/>
        <dsp:cNvSpPr/>
      </dsp:nvSpPr>
      <dsp:spPr>
        <a:xfrm>
          <a:off x="4929604" y="5127288"/>
          <a:ext cx="2457392" cy="2458580"/>
        </a:xfrm>
        <a:prstGeom prst="blockArc">
          <a:avLst>
            <a:gd name="adj1" fmla="val 0"/>
            <a:gd name="adj2" fmla="val 18900000"/>
            <a:gd name="adj3" fmla="val 1274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290EC1-26AD-4F47-8F34-D1C3BAFF853D}">
      <dsp:nvSpPr>
        <dsp:cNvPr id="0" name=""/>
        <dsp:cNvSpPr/>
      </dsp:nvSpPr>
      <dsp:spPr>
        <a:xfrm>
          <a:off x="5354014" y="5976147"/>
          <a:ext cx="1596231" cy="7980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ES" sz="2800" b="1" kern="1200" err="1">
              <a:solidFill>
                <a:srgbClr val="4BACC6"/>
              </a:solidFill>
              <a:latin typeface="DM Sans" pitchFamily="2" charset="0"/>
            </a:rPr>
            <a:t>Effects</a:t>
          </a:r>
          <a:endParaRPr lang="es-ES" sz="2800" b="1" kern="1200">
            <a:solidFill>
              <a:srgbClr val="4BACC6"/>
            </a:solidFill>
            <a:latin typeface="DM Sans" pitchFamily="2" charset="0"/>
          </a:endParaRPr>
        </a:p>
      </dsp:txBody>
      <dsp:txXfrm>
        <a:off x="5354014" y="5976147"/>
        <a:ext cx="1596231" cy="7980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BB8AA5-67FE-4FF5-876F-5B6325CF0B33}">
      <dsp:nvSpPr>
        <dsp:cNvPr id="0" name=""/>
        <dsp:cNvSpPr/>
      </dsp:nvSpPr>
      <dsp:spPr>
        <a:xfrm>
          <a:off x="10782" y="330061"/>
          <a:ext cx="3222798" cy="193367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a:latin typeface="DM Sans" pitchFamily="2" charset="0"/>
            </a:rPr>
            <a:t>1.</a:t>
          </a:r>
        </a:p>
        <a:p>
          <a:pPr marL="0" lvl="0" indent="0" algn="ctr" defTabSz="1244600">
            <a:lnSpc>
              <a:spcPct val="90000"/>
            </a:lnSpc>
            <a:spcBef>
              <a:spcPct val="0"/>
            </a:spcBef>
            <a:spcAft>
              <a:spcPct val="35000"/>
            </a:spcAft>
            <a:buNone/>
          </a:pPr>
          <a:r>
            <a:rPr lang="es-ES" sz="2800" kern="1200">
              <a:latin typeface="DM Sans" pitchFamily="2" charset="0"/>
            </a:rPr>
            <a:t> </a:t>
          </a:r>
          <a:r>
            <a:rPr lang="es-ES" sz="2800" kern="1200" err="1">
              <a:latin typeface="DM Sans" pitchFamily="2" charset="0"/>
            </a:rPr>
            <a:t>Select</a:t>
          </a:r>
          <a:r>
            <a:rPr lang="es-ES" sz="2800" kern="1200">
              <a:latin typeface="DM Sans" pitchFamily="2" charset="0"/>
            </a:rPr>
            <a:t> ONE </a:t>
          </a:r>
          <a:r>
            <a:rPr lang="es-ES" sz="2800" kern="1200" err="1">
              <a:latin typeface="DM Sans" pitchFamily="2" charset="0"/>
            </a:rPr>
            <a:t>priority</a:t>
          </a:r>
          <a:r>
            <a:rPr lang="es-ES" sz="2800" kern="1200">
              <a:latin typeface="DM Sans" pitchFamily="2" charset="0"/>
            </a:rPr>
            <a:t> </a:t>
          </a:r>
          <a:r>
            <a:rPr lang="es-ES" sz="2800" kern="1200" err="1">
              <a:latin typeface="DM Sans" pitchFamily="2" charset="0"/>
            </a:rPr>
            <a:t>dimension</a:t>
          </a:r>
          <a:endParaRPr lang="es-ES" sz="2800" kern="1200">
            <a:latin typeface="DM Sans" pitchFamily="2" charset="0"/>
          </a:endParaRPr>
        </a:p>
      </dsp:txBody>
      <dsp:txXfrm>
        <a:off x="67418" y="386697"/>
        <a:ext cx="3109526" cy="1820407"/>
      </dsp:txXfrm>
    </dsp:sp>
    <dsp:sp modelId="{83AC1323-557F-4557-BCDA-B74BED458C70}">
      <dsp:nvSpPr>
        <dsp:cNvPr id="0" name=""/>
        <dsp:cNvSpPr/>
      </dsp:nvSpPr>
      <dsp:spPr>
        <a:xfrm>
          <a:off x="3517187" y="897273"/>
          <a:ext cx="683233" cy="799254"/>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s-ES" sz="2800" kern="1200">
            <a:latin typeface="DM Sans" pitchFamily="2" charset="0"/>
          </a:endParaRPr>
        </a:p>
      </dsp:txBody>
      <dsp:txXfrm>
        <a:off x="3517187" y="1057124"/>
        <a:ext cx="478263" cy="479552"/>
      </dsp:txXfrm>
    </dsp:sp>
    <dsp:sp modelId="{4178C21F-4D79-438C-87C2-5719B113B298}">
      <dsp:nvSpPr>
        <dsp:cNvPr id="0" name=""/>
        <dsp:cNvSpPr/>
      </dsp:nvSpPr>
      <dsp:spPr>
        <a:xfrm>
          <a:off x="4522700" y="330061"/>
          <a:ext cx="3222798" cy="1933679"/>
        </a:xfrm>
        <a:prstGeom prst="roundRect">
          <a:avLst>
            <a:gd name="adj" fmla="val 10000"/>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a:latin typeface="DM Sans" pitchFamily="2" charset="0"/>
            </a:rPr>
            <a:t>2.</a:t>
          </a:r>
        </a:p>
        <a:p>
          <a:pPr marL="0" lvl="0" indent="0" algn="ctr" defTabSz="1244600">
            <a:lnSpc>
              <a:spcPct val="90000"/>
            </a:lnSpc>
            <a:spcBef>
              <a:spcPct val="0"/>
            </a:spcBef>
            <a:spcAft>
              <a:spcPct val="35000"/>
            </a:spcAft>
            <a:buNone/>
          </a:pPr>
          <a:r>
            <a:rPr lang="es-ES" sz="2800" kern="1200">
              <a:latin typeface="DM Sans" pitchFamily="2" charset="0"/>
            </a:rPr>
            <a:t>Define 2–3 concrete </a:t>
          </a:r>
          <a:r>
            <a:rPr lang="es-ES" sz="2800" kern="1200" err="1">
              <a:latin typeface="DM Sans" pitchFamily="2" charset="0"/>
            </a:rPr>
            <a:t>actions</a:t>
          </a:r>
          <a:endParaRPr lang="es-ES" sz="2800" kern="1200">
            <a:latin typeface="DM Sans" pitchFamily="2" charset="0"/>
          </a:endParaRPr>
        </a:p>
      </dsp:txBody>
      <dsp:txXfrm>
        <a:off x="4579336" y="386697"/>
        <a:ext cx="3109526" cy="1820407"/>
      </dsp:txXfrm>
    </dsp:sp>
    <dsp:sp modelId="{6AB44580-248A-48D5-98C4-83EB02F7D84B}">
      <dsp:nvSpPr>
        <dsp:cNvPr id="0" name=""/>
        <dsp:cNvSpPr/>
      </dsp:nvSpPr>
      <dsp:spPr>
        <a:xfrm>
          <a:off x="8029105" y="897273"/>
          <a:ext cx="683233" cy="799254"/>
        </a:xfrm>
        <a:prstGeom prst="rightArrow">
          <a:avLst>
            <a:gd name="adj1" fmla="val 60000"/>
            <a:gd name="adj2" fmla="val 50000"/>
          </a:avLst>
        </a:prstGeom>
        <a:solidFill>
          <a:schemeClr val="accent3">
            <a:hueOff val="3750088"/>
            <a:satOff val="-5627"/>
            <a:lumOff val="-91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s-ES" sz="2800" kern="1200">
            <a:latin typeface="DM Sans" pitchFamily="2" charset="0"/>
          </a:endParaRPr>
        </a:p>
      </dsp:txBody>
      <dsp:txXfrm>
        <a:off x="8029105" y="1057124"/>
        <a:ext cx="478263" cy="479552"/>
      </dsp:txXfrm>
    </dsp:sp>
    <dsp:sp modelId="{FCBA42BC-626A-4C7D-B8EB-1E9E663B5D06}">
      <dsp:nvSpPr>
        <dsp:cNvPr id="0" name=""/>
        <dsp:cNvSpPr/>
      </dsp:nvSpPr>
      <dsp:spPr>
        <a:xfrm>
          <a:off x="9034618" y="330061"/>
          <a:ext cx="3222798" cy="1933679"/>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a:latin typeface="DM Sans" pitchFamily="2" charset="0"/>
            </a:rPr>
            <a:t>3. </a:t>
          </a:r>
        </a:p>
        <a:p>
          <a:pPr marL="0" lvl="0" indent="0" algn="ctr" defTabSz="1244600">
            <a:lnSpc>
              <a:spcPct val="90000"/>
            </a:lnSpc>
            <a:spcBef>
              <a:spcPct val="0"/>
            </a:spcBef>
            <a:spcAft>
              <a:spcPct val="35000"/>
            </a:spcAft>
            <a:buNone/>
          </a:pPr>
          <a:r>
            <a:rPr lang="es-ES" sz="2800" kern="1200" err="1">
              <a:latin typeface="DM Sans" pitchFamily="2" charset="0"/>
            </a:rPr>
            <a:t>Identify</a:t>
          </a:r>
          <a:r>
            <a:rPr lang="es-ES" sz="2800" kern="1200">
              <a:latin typeface="DM Sans" pitchFamily="2" charset="0"/>
            </a:rPr>
            <a:t> </a:t>
          </a:r>
          <a:r>
            <a:rPr lang="es-ES" sz="2800" kern="1200" err="1">
              <a:latin typeface="DM Sans" pitchFamily="2" charset="0"/>
            </a:rPr>
            <a:t>partners</a:t>
          </a:r>
          <a:r>
            <a:rPr lang="es-ES" sz="2800" kern="1200">
              <a:latin typeface="DM Sans" pitchFamily="2" charset="0"/>
            </a:rPr>
            <a:t> </a:t>
          </a:r>
          <a:r>
            <a:rPr lang="es-ES" sz="2800" kern="1200" err="1">
              <a:latin typeface="DM Sans" pitchFamily="2" charset="0"/>
            </a:rPr>
            <a:t>or</a:t>
          </a:r>
          <a:r>
            <a:rPr lang="es-ES" sz="2800" kern="1200">
              <a:latin typeface="DM Sans" pitchFamily="2" charset="0"/>
            </a:rPr>
            <a:t> </a:t>
          </a:r>
          <a:r>
            <a:rPr lang="es-ES" sz="2800" kern="1200" err="1">
              <a:latin typeface="DM Sans" pitchFamily="2" charset="0"/>
            </a:rPr>
            <a:t>resources</a:t>
          </a:r>
          <a:endParaRPr lang="es-ES" sz="2800" kern="1200">
            <a:latin typeface="DM Sans" pitchFamily="2" charset="0"/>
          </a:endParaRPr>
        </a:p>
      </dsp:txBody>
      <dsp:txXfrm>
        <a:off x="9091254" y="386697"/>
        <a:ext cx="3109526" cy="1820407"/>
      </dsp:txXfrm>
    </dsp:sp>
    <dsp:sp modelId="{8C4C3856-B034-48BA-BE6C-0AC3F98F90D4}">
      <dsp:nvSpPr>
        <dsp:cNvPr id="0" name=""/>
        <dsp:cNvSpPr/>
      </dsp:nvSpPr>
      <dsp:spPr>
        <a:xfrm rot="5400000">
          <a:off x="10304401" y="2489336"/>
          <a:ext cx="683233" cy="799254"/>
        </a:xfrm>
        <a:prstGeom prst="rightArrow">
          <a:avLst>
            <a:gd name="adj1" fmla="val 60000"/>
            <a:gd name="adj2" fmla="val 50000"/>
          </a:avLst>
        </a:prstGeom>
        <a:solidFill>
          <a:schemeClr val="accent3">
            <a:hueOff val="7500176"/>
            <a:satOff val="-11253"/>
            <a:lumOff val="-183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s-ES" sz="2800" kern="1200">
            <a:latin typeface="DM Sans" pitchFamily="2" charset="0"/>
          </a:endParaRPr>
        </a:p>
      </dsp:txBody>
      <dsp:txXfrm rot="-5400000">
        <a:off x="10406242" y="2547346"/>
        <a:ext cx="479552" cy="478263"/>
      </dsp:txXfrm>
    </dsp:sp>
    <dsp:sp modelId="{89EB735E-8FA5-47DA-B1BC-6E4A8FF0BFC8}">
      <dsp:nvSpPr>
        <dsp:cNvPr id="0" name=""/>
        <dsp:cNvSpPr/>
      </dsp:nvSpPr>
      <dsp:spPr>
        <a:xfrm>
          <a:off x="9034618" y="3552859"/>
          <a:ext cx="3222798" cy="1933679"/>
        </a:xfrm>
        <a:prstGeom prst="roundRect">
          <a:avLst>
            <a:gd name="adj" fmla="val 10000"/>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a:latin typeface="DM Sans" pitchFamily="2" charset="0"/>
            </a:rPr>
            <a:t>4. </a:t>
          </a:r>
        </a:p>
        <a:p>
          <a:pPr marL="0" lvl="0" indent="0" algn="ctr" defTabSz="1244600">
            <a:lnSpc>
              <a:spcPct val="90000"/>
            </a:lnSpc>
            <a:spcBef>
              <a:spcPct val="0"/>
            </a:spcBef>
            <a:spcAft>
              <a:spcPct val="35000"/>
            </a:spcAft>
            <a:buNone/>
          </a:pPr>
          <a:r>
            <a:rPr lang="es-ES" sz="2800" kern="1200" err="1">
              <a:latin typeface="DM Sans" pitchFamily="2" charset="0"/>
            </a:rPr>
            <a:t>Assign</a:t>
          </a:r>
          <a:r>
            <a:rPr lang="es-ES" sz="2800" kern="1200">
              <a:latin typeface="DM Sans" pitchFamily="2" charset="0"/>
            </a:rPr>
            <a:t> </a:t>
          </a:r>
          <a:r>
            <a:rPr lang="es-ES" sz="2800" kern="1200" err="1">
              <a:latin typeface="DM Sans" pitchFamily="2" charset="0"/>
            </a:rPr>
            <a:t>responsibility</a:t>
          </a:r>
          <a:endParaRPr lang="es-ES" sz="2800" kern="1200">
            <a:latin typeface="DM Sans" pitchFamily="2" charset="0"/>
          </a:endParaRPr>
        </a:p>
      </dsp:txBody>
      <dsp:txXfrm>
        <a:off x="9091254" y="3609495"/>
        <a:ext cx="3109526" cy="1820407"/>
      </dsp:txXfrm>
    </dsp:sp>
    <dsp:sp modelId="{C69C31DE-AAA1-44F6-A5EB-88F4437DD2E7}">
      <dsp:nvSpPr>
        <dsp:cNvPr id="0" name=""/>
        <dsp:cNvSpPr/>
      </dsp:nvSpPr>
      <dsp:spPr>
        <a:xfrm rot="10800000">
          <a:off x="8067779" y="4120072"/>
          <a:ext cx="683233" cy="799254"/>
        </a:xfrm>
        <a:prstGeom prst="rightArrow">
          <a:avLst>
            <a:gd name="adj1" fmla="val 60000"/>
            <a:gd name="adj2" fmla="val 50000"/>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s-ES" sz="2800" kern="1200">
            <a:latin typeface="DM Sans" pitchFamily="2" charset="0"/>
          </a:endParaRPr>
        </a:p>
      </dsp:txBody>
      <dsp:txXfrm rot="10800000">
        <a:off x="8272749" y="4279923"/>
        <a:ext cx="478263" cy="479552"/>
      </dsp:txXfrm>
    </dsp:sp>
    <dsp:sp modelId="{53EC8C8E-E45E-441A-BF04-E1E3ED0EDFD3}">
      <dsp:nvSpPr>
        <dsp:cNvPr id="0" name=""/>
        <dsp:cNvSpPr/>
      </dsp:nvSpPr>
      <dsp:spPr>
        <a:xfrm>
          <a:off x="4522700" y="3552859"/>
          <a:ext cx="3222798" cy="1933679"/>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a:latin typeface="DM Sans" pitchFamily="2" charset="0"/>
            </a:rPr>
            <a:t>5.</a:t>
          </a:r>
        </a:p>
        <a:p>
          <a:pPr marL="0" lvl="0" indent="0" algn="ctr" defTabSz="1244600">
            <a:lnSpc>
              <a:spcPct val="90000"/>
            </a:lnSpc>
            <a:spcBef>
              <a:spcPct val="0"/>
            </a:spcBef>
            <a:spcAft>
              <a:spcPct val="35000"/>
            </a:spcAft>
            <a:buNone/>
          </a:pPr>
          <a:r>
            <a:rPr lang="es-ES" sz="2800" kern="1200">
              <a:latin typeface="DM Sans" pitchFamily="2" charset="0"/>
            </a:rPr>
            <a:t>Define </a:t>
          </a:r>
          <a:r>
            <a:rPr lang="es-ES" sz="2800" kern="1200" err="1">
              <a:latin typeface="DM Sans" pitchFamily="2" charset="0"/>
            </a:rPr>
            <a:t>how</a:t>
          </a:r>
          <a:r>
            <a:rPr lang="es-ES" sz="2800" kern="1200">
              <a:latin typeface="DM Sans" pitchFamily="2" charset="0"/>
            </a:rPr>
            <a:t> </a:t>
          </a:r>
          <a:r>
            <a:rPr lang="es-ES" sz="2800" kern="1200" err="1">
              <a:latin typeface="DM Sans" pitchFamily="2" charset="0"/>
            </a:rPr>
            <a:t>you</a:t>
          </a:r>
          <a:r>
            <a:rPr lang="es-ES" sz="2800" kern="1200">
              <a:latin typeface="DM Sans" pitchFamily="2" charset="0"/>
            </a:rPr>
            <a:t> </a:t>
          </a:r>
          <a:r>
            <a:rPr lang="es-ES" sz="2800" kern="1200" err="1">
              <a:latin typeface="DM Sans" pitchFamily="2" charset="0"/>
            </a:rPr>
            <a:t>will</a:t>
          </a:r>
          <a:r>
            <a:rPr lang="es-ES" sz="2800" kern="1200">
              <a:latin typeface="DM Sans" pitchFamily="2" charset="0"/>
            </a:rPr>
            <a:t> </a:t>
          </a:r>
          <a:r>
            <a:rPr lang="es-ES" sz="2800" kern="1200" err="1">
              <a:latin typeface="DM Sans" pitchFamily="2" charset="0"/>
            </a:rPr>
            <a:t>measure</a:t>
          </a:r>
          <a:r>
            <a:rPr lang="es-ES" sz="2800" kern="1200">
              <a:latin typeface="DM Sans" pitchFamily="2" charset="0"/>
            </a:rPr>
            <a:t> </a:t>
          </a:r>
          <a:r>
            <a:rPr lang="es-ES" sz="2800" kern="1200" err="1">
              <a:latin typeface="DM Sans" pitchFamily="2" charset="0"/>
            </a:rPr>
            <a:t>progress</a:t>
          </a:r>
          <a:endParaRPr lang="es-ES" sz="2800" kern="1200">
            <a:latin typeface="DM Sans" pitchFamily="2" charset="0"/>
          </a:endParaRPr>
        </a:p>
      </dsp:txBody>
      <dsp:txXfrm>
        <a:off x="4579336" y="3609495"/>
        <a:ext cx="3109526" cy="18204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B55F83-C24C-4DB6-B896-9985EB6DE1AA}">
      <dsp:nvSpPr>
        <dsp:cNvPr id="0" name=""/>
        <dsp:cNvSpPr/>
      </dsp:nvSpPr>
      <dsp:spPr>
        <a:xfrm>
          <a:off x="4171447" y="1757"/>
          <a:ext cx="2113731" cy="2113731"/>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ES" sz="2400" b="1" kern="1200" err="1">
              <a:latin typeface="DM Sans" pitchFamily="2" charset="0"/>
            </a:rPr>
            <a:t>Results</a:t>
          </a:r>
          <a:endParaRPr lang="es-ES" sz="2400" b="1" kern="1200">
            <a:latin typeface="DM Sans" pitchFamily="2" charset="0"/>
          </a:endParaRPr>
        </a:p>
      </dsp:txBody>
      <dsp:txXfrm>
        <a:off x="4480996" y="311306"/>
        <a:ext cx="1494633" cy="1494633"/>
      </dsp:txXfrm>
    </dsp:sp>
    <dsp:sp modelId="{AFE0C33A-C768-4080-81E4-062AED5445C1}">
      <dsp:nvSpPr>
        <dsp:cNvPr id="0" name=""/>
        <dsp:cNvSpPr/>
      </dsp:nvSpPr>
      <dsp:spPr>
        <a:xfrm rot="2700000">
          <a:off x="6058166" y="1812388"/>
          <a:ext cx="561207" cy="713384"/>
        </a:xfrm>
        <a:prstGeom prst="rightArrow">
          <a:avLst>
            <a:gd name="adj1" fmla="val 600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ES" sz="2400" b="1" kern="1200">
            <a:latin typeface="DM Sans" pitchFamily="2" charset="0"/>
          </a:endParaRPr>
        </a:p>
      </dsp:txBody>
      <dsp:txXfrm>
        <a:off x="6082822" y="1895540"/>
        <a:ext cx="392845" cy="428030"/>
      </dsp:txXfrm>
    </dsp:sp>
    <dsp:sp modelId="{373552F5-F561-4406-83CD-140DC489283D}">
      <dsp:nvSpPr>
        <dsp:cNvPr id="0" name=""/>
        <dsp:cNvSpPr/>
      </dsp:nvSpPr>
      <dsp:spPr>
        <a:xfrm>
          <a:off x="6414824" y="2245134"/>
          <a:ext cx="2113731" cy="2113731"/>
        </a:xfrm>
        <a:prstGeom prst="ellipse">
          <a:avLst/>
        </a:prstGeom>
        <a:gradFill rotWithShape="0">
          <a:gsLst>
            <a:gs pos="0">
              <a:schemeClr val="accent3">
                <a:hueOff val="3750088"/>
                <a:satOff val="-5627"/>
                <a:lumOff val="-915"/>
                <a:alphaOff val="0"/>
                <a:shade val="51000"/>
                <a:satMod val="130000"/>
              </a:schemeClr>
            </a:gs>
            <a:gs pos="80000">
              <a:schemeClr val="accent3">
                <a:hueOff val="3750088"/>
                <a:satOff val="-5627"/>
                <a:lumOff val="-915"/>
                <a:alphaOff val="0"/>
                <a:shade val="93000"/>
                <a:satMod val="130000"/>
              </a:schemeClr>
            </a:gs>
            <a:gs pos="100000">
              <a:schemeClr val="accent3">
                <a:hueOff val="3750088"/>
                <a:satOff val="-5627"/>
                <a:lumOff val="-9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ES" sz="2400" b="1" kern="1200" err="1">
              <a:latin typeface="DM Sans" pitchFamily="2" charset="0"/>
            </a:rPr>
            <a:t>Analysis</a:t>
          </a:r>
          <a:endParaRPr lang="es-ES" sz="2400" b="1" kern="1200">
            <a:latin typeface="DM Sans" pitchFamily="2" charset="0"/>
          </a:endParaRPr>
        </a:p>
      </dsp:txBody>
      <dsp:txXfrm>
        <a:off x="6724373" y="2554683"/>
        <a:ext cx="1494633" cy="1494633"/>
      </dsp:txXfrm>
    </dsp:sp>
    <dsp:sp modelId="{9C15850D-185F-4D33-A24D-0B69BD8E1BE0}">
      <dsp:nvSpPr>
        <dsp:cNvPr id="0" name=""/>
        <dsp:cNvSpPr/>
      </dsp:nvSpPr>
      <dsp:spPr>
        <a:xfrm rot="8100000">
          <a:off x="6080629" y="4055764"/>
          <a:ext cx="561207" cy="713384"/>
        </a:xfrm>
        <a:prstGeom prst="rightArrow">
          <a:avLst>
            <a:gd name="adj1" fmla="val 60000"/>
            <a:gd name="adj2" fmla="val 50000"/>
          </a:avLst>
        </a:prstGeom>
        <a:gradFill rotWithShape="0">
          <a:gsLst>
            <a:gs pos="0">
              <a:schemeClr val="accent3">
                <a:hueOff val="3750088"/>
                <a:satOff val="-5627"/>
                <a:lumOff val="-915"/>
                <a:alphaOff val="0"/>
                <a:shade val="51000"/>
                <a:satMod val="130000"/>
              </a:schemeClr>
            </a:gs>
            <a:gs pos="80000">
              <a:schemeClr val="accent3">
                <a:hueOff val="3750088"/>
                <a:satOff val="-5627"/>
                <a:lumOff val="-915"/>
                <a:alphaOff val="0"/>
                <a:shade val="93000"/>
                <a:satMod val="130000"/>
              </a:schemeClr>
            </a:gs>
            <a:gs pos="100000">
              <a:schemeClr val="accent3">
                <a:hueOff val="3750088"/>
                <a:satOff val="-5627"/>
                <a:lumOff val="-9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ES" sz="2400" b="1" kern="1200">
            <a:latin typeface="DM Sans" pitchFamily="2" charset="0"/>
          </a:endParaRPr>
        </a:p>
      </dsp:txBody>
      <dsp:txXfrm rot="10800000">
        <a:off x="6224335" y="4138916"/>
        <a:ext cx="392845" cy="428030"/>
      </dsp:txXfrm>
    </dsp:sp>
    <dsp:sp modelId="{1B77BC15-454A-4869-8701-9AB8E2B85004}">
      <dsp:nvSpPr>
        <dsp:cNvPr id="0" name=""/>
        <dsp:cNvSpPr/>
      </dsp:nvSpPr>
      <dsp:spPr>
        <a:xfrm>
          <a:off x="4171447" y="4488510"/>
          <a:ext cx="2113731" cy="2113731"/>
        </a:xfrm>
        <a:prstGeom prst="ellipse">
          <a:avLst/>
        </a:prstGeom>
        <a:gradFill rotWithShape="0">
          <a:gsLst>
            <a:gs pos="0">
              <a:schemeClr val="accent3">
                <a:hueOff val="7500176"/>
                <a:satOff val="-11253"/>
                <a:lumOff val="-1830"/>
                <a:alphaOff val="0"/>
                <a:shade val="51000"/>
                <a:satMod val="130000"/>
              </a:schemeClr>
            </a:gs>
            <a:gs pos="80000">
              <a:schemeClr val="accent3">
                <a:hueOff val="7500176"/>
                <a:satOff val="-11253"/>
                <a:lumOff val="-1830"/>
                <a:alphaOff val="0"/>
                <a:shade val="93000"/>
                <a:satMod val="130000"/>
              </a:schemeClr>
            </a:gs>
            <a:gs pos="100000">
              <a:schemeClr val="accent3">
                <a:hueOff val="7500176"/>
                <a:satOff val="-11253"/>
                <a:lumOff val="-183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ES" sz="2400" b="1" kern="1200" err="1">
              <a:latin typeface="DM Sans" pitchFamily="2" charset="0"/>
            </a:rPr>
            <a:t>Action</a:t>
          </a:r>
          <a:endParaRPr lang="es-ES" sz="2400" b="1" kern="1200">
            <a:latin typeface="DM Sans" pitchFamily="2" charset="0"/>
          </a:endParaRPr>
        </a:p>
      </dsp:txBody>
      <dsp:txXfrm>
        <a:off x="4480996" y="4798059"/>
        <a:ext cx="1494633" cy="1494633"/>
      </dsp:txXfrm>
    </dsp:sp>
    <dsp:sp modelId="{2F675714-D214-4C82-962D-DE8BA5F82DC5}">
      <dsp:nvSpPr>
        <dsp:cNvPr id="0" name=""/>
        <dsp:cNvSpPr/>
      </dsp:nvSpPr>
      <dsp:spPr>
        <a:xfrm rot="13500000">
          <a:off x="3953993" y="4144081"/>
          <a:ext cx="459434" cy="713384"/>
        </a:xfrm>
        <a:prstGeom prst="rightArrow">
          <a:avLst>
            <a:gd name="adj1" fmla="val 60000"/>
            <a:gd name="adj2" fmla="val 50000"/>
          </a:avLst>
        </a:prstGeom>
        <a:gradFill rotWithShape="0">
          <a:gsLst>
            <a:gs pos="0">
              <a:schemeClr val="accent3">
                <a:hueOff val="7500176"/>
                <a:satOff val="-11253"/>
                <a:lumOff val="-1830"/>
                <a:alphaOff val="0"/>
                <a:shade val="51000"/>
                <a:satMod val="130000"/>
              </a:schemeClr>
            </a:gs>
            <a:gs pos="80000">
              <a:schemeClr val="accent3">
                <a:hueOff val="7500176"/>
                <a:satOff val="-11253"/>
                <a:lumOff val="-1830"/>
                <a:alphaOff val="0"/>
                <a:shade val="93000"/>
                <a:satMod val="130000"/>
              </a:schemeClr>
            </a:gs>
            <a:gs pos="100000">
              <a:schemeClr val="accent3">
                <a:hueOff val="7500176"/>
                <a:satOff val="-11253"/>
                <a:lumOff val="-183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ES" sz="2400" b="1" kern="1200">
            <a:latin typeface="DM Sans" pitchFamily="2" charset="0"/>
          </a:endParaRPr>
        </a:p>
      </dsp:txBody>
      <dsp:txXfrm rot="10800000">
        <a:off x="4071638" y="4335488"/>
        <a:ext cx="321604" cy="428030"/>
      </dsp:txXfrm>
    </dsp:sp>
    <dsp:sp modelId="{FF2551E8-3923-41EC-A1E7-807E4BC69C80}">
      <dsp:nvSpPr>
        <dsp:cNvPr id="0" name=""/>
        <dsp:cNvSpPr/>
      </dsp:nvSpPr>
      <dsp:spPr>
        <a:xfrm>
          <a:off x="1377444" y="2245134"/>
          <a:ext cx="3214985" cy="2113731"/>
        </a:xfrm>
        <a:prstGeom prst="ellipse">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ES" sz="2400" b="1" kern="1200" err="1">
              <a:latin typeface="DM Sans" pitchFamily="2" charset="0"/>
            </a:rPr>
            <a:t>Improvement</a:t>
          </a:r>
          <a:endParaRPr lang="es-ES" sz="2400" b="1" kern="1200">
            <a:latin typeface="DM Sans" pitchFamily="2" charset="0"/>
          </a:endParaRPr>
        </a:p>
      </dsp:txBody>
      <dsp:txXfrm>
        <a:off x="1848268" y="2554683"/>
        <a:ext cx="2273337" cy="1494633"/>
      </dsp:txXfrm>
    </dsp:sp>
    <dsp:sp modelId="{5805CACF-2B4A-468C-9071-75B58D2BABBF}">
      <dsp:nvSpPr>
        <dsp:cNvPr id="0" name=""/>
        <dsp:cNvSpPr/>
      </dsp:nvSpPr>
      <dsp:spPr>
        <a:xfrm rot="18900000">
          <a:off x="3935604" y="1764922"/>
          <a:ext cx="459434" cy="713384"/>
        </a:xfrm>
        <a:prstGeom prst="rightArrow">
          <a:avLst>
            <a:gd name="adj1" fmla="val 60000"/>
            <a:gd name="adj2" fmla="val 50000"/>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ES" sz="2400" b="1" kern="1200">
            <a:latin typeface="DM Sans" pitchFamily="2" charset="0"/>
          </a:endParaRPr>
        </a:p>
      </dsp:txBody>
      <dsp:txXfrm>
        <a:off x="3955789" y="1956329"/>
        <a:ext cx="321604" cy="428030"/>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5FCF8926-51E4-DAB3-2EE9-7AA1501E96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a:extLst>
              <a:ext uri="{FF2B5EF4-FFF2-40B4-BE49-F238E27FC236}">
                <a16:creationId xmlns:a16="http://schemas.microsoft.com/office/drawing/2014/main" id="{283955D2-1D89-E927-24FE-F5DB3628184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A8D09E-D0C7-4473-A480-BD9139915595}" type="datetimeFigureOut">
              <a:rPr lang="es-ES" smtClean="0"/>
              <a:t>29/04/2026</a:t>
            </a:fld>
            <a:endParaRPr lang="es-ES"/>
          </a:p>
        </p:txBody>
      </p:sp>
      <p:sp>
        <p:nvSpPr>
          <p:cNvPr id="4" name="Marcador de pie de página 3">
            <a:extLst>
              <a:ext uri="{FF2B5EF4-FFF2-40B4-BE49-F238E27FC236}">
                <a16:creationId xmlns:a16="http://schemas.microsoft.com/office/drawing/2014/main" id="{9F5DF09F-59D5-8A43-26D7-853C096432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a:extLst>
              <a:ext uri="{FF2B5EF4-FFF2-40B4-BE49-F238E27FC236}">
                <a16:creationId xmlns:a16="http://schemas.microsoft.com/office/drawing/2014/main" id="{EAC24C9D-D6ED-4528-6F79-F6A12CBE82B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CD1723-94C4-47E2-8E15-A82B8FC4530E}" type="slidenum">
              <a:rPr lang="es-ES" smtClean="0"/>
              <a:t>‹Nº›</a:t>
            </a:fld>
            <a:endParaRPr lang="es-ES"/>
          </a:p>
        </p:txBody>
      </p:sp>
    </p:spTree>
    <p:extLst>
      <p:ext uri="{BB962C8B-B14F-4D97-AF65-F5344CB8AC3E}">
        <p14:creationId xmlns:p14="http://schemas.microsoft.com/office/powerpoint/2010/main" val="26077473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EF9F3-C35B-4C6E-91D2-B252836B3DB3}" type="datetimeFigureOut">
              <a:rPr lang="es-ES" smtClean="0"/>
              <a:t>29/04/2026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EB3051-FD19-4F5D-8E47-C21ED752EF6E}" type="slidenum">
              <a:rPr lang="es-ES" smtClean="0"/>
              <a:t>‹Nº›</a:t>
            </a:fld>
            <a:endParaRPr lang="es-ES"/>
          </a:p>
        </p:txBody>
      </p:sp>
    </p:spTree>
    <p:extLst>
      <p:ext uri="{BB962C8B-B14F-4D97-AF65-F5344CB8AC3E}">
        <p14:creationId xmlns:p14="http://schemas.microsoft.com/office/powerpoint/2010/main" val="1753748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latin typeface="Calibri"/>
              <a:ea typeface="Calibri"/>
              <a:cs typeface="Calibri"/>
            </a:endParaRPr>
          </a:p>
        </p:txBody>
      </p:sp>
      <p:sp>
        <p:nvSpPr>
          <p:cNvPr id="4" name="Marcador de número de diapositiva 3"/>
          <p:cNvSpPr>
            <a:spLocks noGrp="1"/>
          </p:cNvSpPr>
          <p:nvPr>
            <p:ph type="sldNum" sz="quarter" idx="5"/>
          </p:nvPr>
        </p:nvSpPr>
        <p:spPr/>
        <p:txBody>
          <a:bodyPr/>
          <a:lstStyle/>
          <a:p>
            <a:fld id="{E7EB3051-FD19-4F5D-8E47-C21ED752EF6E}" type="slidenum">
              <a:rPr lang="es-ES" smtClean="0"/>
              <a:t>2</a:t>
            </a:fld>
            <a:endParaRPr lang="es-ES"/>
          </a:p>
        </p:txBody>
      </p:sp>
    </p:spTree>
    <p:extLst>
      <p:ext uri="{BB962C8B-B14F-4D97-AF65-F5344CB8AC3E}">
        <p14:creationId xmlns:p14="http://schemas.microsoft.com/office/powerpoint/2010/main" val="32820901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22180-58C7-F09F-0853-EA8FFEA9AA4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E0DDDE0-ECDB-1CA6-E79A-F3CC280AD35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8CFC670-128B-2689-645F-4F81AA926C70}"/>
              </a:ext>
            </a:extLst>
          </p:cNvPr>
          <p:cNvSpPr>
            <a:spLocks noGrp="1"/>
          </p:cNvSpPr>
          <p:nvPr>
            <p:ph type="body" idx="1"/>
          </p:nvPr>
        </p:nvSpPr>
        <p:spPr/>
        <p:txBody>
          <a:bodyPr/>
          <a:lstStyle/>
          <a:p>
            <a:endParaRPr lang="en-US"/>
          </a:p>
        </p:txBody>
      </p:sp>
      <p:sp>
        <p:nvSpPr>
          <p:cNvPr id="4" name="Marcador de número de diapositiva 3">
            <a:extLst>
              <a:ext uri="{FF2B5EF4-FFF2-40B4-BE49-F238E27FC236}">
                <a16:creationId xmlns:a16="http://schemas.microsoft.com/office/drawing/2014/main" id="{FBEC8810-23B4-2AB5-783C-2C303FE04DC8}"/>
              </a:ext>
            </a:extLst>
          </p:cNvPr>
          <p:cNvSpPr>
            <a:spLocks noGrp="1"/>
          </p:cNvSpPr>
          <p:nvPr>
            <p:ph type="sldNum" sz="quarter" idx="5"/>
          </p:nvPr>
        </p:nvSpPr>
        <p:spPr/>
        <p:txBody>
          <a:bodyPr/>
          <a:lstStyle/>
          <a:p>
            <a:fld id="{E7EB3051-FD19-4F5D-8E47-C21ED752EF6E}" type="slidenum">
              <a:rPr lang="es-ES" smtClean="0"/>
              <a:t>11</a:t>
            </a:fld>
            <a:endParaRPr lang="es-ES"/>
          </a:p>
        </p:txBody>
      </p:sp>
    </p:spTree>
    <p:extLst>
      <p:ext uri="{BB962C8B-B14F-4D97-AF65-F5344CB8AC3E}">
        <p14:creationId xmlns:p14="http://schemas.microsoft.com/office/powerpoint/2010/main" val="1890177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355F2-027A-8798-0110-D8CA76FE3CD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D16AE98-BED0-1E33-B88C-F9178C92A52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77D15DA-C79A-DF90-248E-3D6C60EE6511}"/>
              </a:ext>
            </a:extLst>
          </p:cNvPr>
          <p:cNvSpPr>
            <a:spLocks noGrp="1"/>
          </p:cNvSpPr>
          <p:nvPr>
            <p:ph type="body" idx="1"/>
          </p:nvPr>
        </p:nvSpPr>
        <p:spPr/>
        <p:txBody>
          <a:bodyPr/>
          <a:lstStyle/>
          <a:p>
            <a:endParaRPr lang="en-US"/>
          </a:p>
        </p:txBody>
      </p:sp>
      <p:sp>
        <p:nvSpPr>
          <p:cNvPr id="4" name="Marcador de número de diapositiva 3">
            <a:extLst>
              <a:ext uri="{FF2B5EF4-FFF2-40B4-BE49-F238E27FC236}">
                <a16:creationId xmlns:a16="http://schemas.microsoft.com/office/drawing/2014/main" id="{E7B3B94B-B769-CB5D-B6E7-5F3F1496044B}"/>
              </a:ext>
            </a:extLst>
          </p:cNvPr>
          <p:cNvSpPr>
            <a:spLocks noGrp="1"/>
          </p:cNvSpPr>
          <p:nvPr>
            <p:ph type="sldNum" sz="quarter" idx="5"/>
          </p:nvPr>
        </p:nvSpPr>
        <p:spPr/>
        <p:txBody>
          <a:bodyPr/>
          <a:lstStyle/>
          <a:p>
            <a:fld id="{E7EB3051-FD19-4F5D-8E47-C21ED752EF6E}" type="slidenum">
              <a:rPr lang="es-ES" smtClean="0"/>
              <a:t>12</a:t>
            </a:fld>
            <a:endParaRPr lang="es-ES"/>
          </a:p>
        </p:txBody>
      </p:sp>
    </p:spTree>
    <p:extLst>
      <p:ext uri="{BB962C8B-B14F-4D97-AF65-F5344CB8AC3E}">
        <p14:creationId xmlns:p14="http://schemas.microsoft.com/office/powerpoint/2010/main" val="1789006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BC109-B55F-32B3-7E0C-82C1BA5FD4C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50B1331-C4B7-9378-0484-C74ABF318E1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90DA780-0424-51FE-FA9F-D8A67AEF13EF}"/>
              </a:ext>
            </a:extLst>
          </p:cNvPr>
          <p:cNvSpPr>
            <a:spLocks noGrp="1"/>
          </p:cNvSpPr>
          <p:nvPr>
            <p:ph type="body" idx="1"/>
          </p:nvPr>
        </p:nvSpPr>
        <p:spPr/>
        <p:txBody>
          <a:bodyPr/>
          <a:lstStyle/>
          <a:p>
            <a:endParaRPr lang="en-US"/>
          </a:p>
        </p:txBody>
      </p:sp>
      <p:sp>
        <p:nvSpPr>
          <p:cNvPr id="4" name="Marcador de número de diapositiva 3">
            <a:extLst>
              <a:ext uri="{FF2B5EF4-FFF2-40B4-BE49-F238E27FC236}">
                <a16:creationId xmlns:a16="http://schemas.microsoft.com/office/drawing/2014/main" id="{CDA68D70-B1F1-B83F-5F15-C0C31E285BE9}"/>
              </a:ext>
            </a:extLst>
          </p:cNvPr>
          <p:cNvSpPr>
            <a:spLocks noGrp="1"/>
          </p:cNvSpPr>
          <p:nvPr>
            <p:ph type="sldNum" sz="quarter" idx="5"/>
          </p:nvPr>
        </p:nvSpPr>
        <p:spPr/>
        <p:txBody>
          <a:bodyPr/>
          <a:lstStyle/>
          <a:p>
            <a:fld id="{E7EB3051-FD19-4F5D-8E47-C21ED752EF6E}" type="slidenum">
              <a:rPr lang="es-ES" smtClean="0"/>
              <a:t>13</a:t>
            </a:fld>
            <a:endParaRPr lang="es-ES"/>
          </a:p>
        </p:txBody>
      </p:sp>
    </p:spTree>
    <p:extLst>
      <p:ext uri="{BB962C8B-B14F-4D97-AF65-F5344CB8AC3E}">
        <p14:creationId xmlns:p14="http://schemas.microsoft.com/office/powerpoint/2010/main" val="1353117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0724D-489F-1B45-E55E-F52DFF7A89F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B48BF8B-DBC9-9DBF-21FE-240DA4AA01E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E6B8DD7-AA73-FFAC-8235-48D37C28BB33}"/>
              </a:ext>
            </a:extLst>
          </p:cNvPr>
          <p:cNvSpPr>
            <a:spLocks noGrp="1"/>
          </p:cNvSpPr>
          <p:nvPr>
            <p:ph type="body" idx="1"/>
          </p:nvPr>
        </p:nvSpPr>
        <p:spPr/>
        <p:txBody>
          <a:bodyPr/>
          <a:lstStyle/>
          <a:p>
            <a:endParaRPr lang="en-US"/>
          </a:p>
        </p:txBody>
      </p:sp>
      <p:sp>
        <p:nvSpPr>
          <p:cNvPr id="4" name="Marcador de número de diapositiva 3">
            <a:extLst>
              <a:ext uri="{FF2B5EF4-FFF2-40B4-BE49-F238E27FC236}">
                <a16:creationId xmlns:a16="http://schemas.microsoft.com/office/drawing/2014/main" id="{DB8F467D-0488-B03B-43C7-4577D3C22E05}"/>
              </a:ext>
            </a:extLst>
          </p:cNvPr>
          <p:cNvSpPr>
            <a:spLocks noGrp="1"/>
          </p:cNvSpPr>
          <p:nvPr>
            <p:ph type="sldNum" sz="quarter" idx="5"/>
          </p:nvPr>
        </p:nvSpPr>
        <p:spPr/>
        <p:txBody>
          <a:bodyPr/>
          <a:lstStyle/>
          <a:p>
            <a:fld id="{E7EB3051-FD19-4F5D-8E47-C21ED752EF6E}" type="slidenum">
              <a:rPr lang="es-ES" smtClean="0"/>
              <a:t>14</a:t>
            </a:fld>
            <a:endParaRPr lang="es-ES"/>
          </a:p>
        </p:txBody>
      </p:sp>
    </p:spTree>
    <p:extLst>
      <p:ext uri="{BB962C8B-B14F-4D97-AF65-F5344CB8AC3E}">
        <p14:creationId xmlns:p14="http://schemas.microsoft.com/office/powerpoint/2010/main" val="33510534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4AFAE-E62F-41D2-5D87-947DDCC82F9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0F408BD-026E-D73C-049A-D1EB9D5FD33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ECE9D19-73AF-1285-DC1D-D279EC99D3B7}"/>
              </a:ext>
            </a:extLst>
          </p:cNvPr>
          <p:cNvSpPr>
            <a:spLocks noGrp="1"/>
          </p:cNvSpPr>
          <p:nvPr>
            <p:ph type="body" idx="1"/>
          </p:nvPr>
        </p:nvSpPr>
        <p:spPr/>
        <p:txBody>
          <a:bodyPr/>
          <a:lstStyle/>
          <a:p>
            <a:endParaRPr lang="en-US"/>
          </a:p>
        </p:txBody>
      </p:sp>
      <p:sp>
        <p:nvSpPr>
          <p:cNvPr id="4" name="Marcador de número de diapositiva 3">
            <a:extLst>
              <a:ext uri="{FF2B5EF4-FFF2-40B4-BE49-F238E27FC236}">
                <a16:creationId xmlns:a16="http://schemas.microsoft.com/office/drawing/2014/main" id="{F8406895-50F5-D242-EE73-1693B17202C8}"/>
              </a:ext>
            </a:extLst>
          </p:cNvPr>
          <p:cNvSpPr>
            <a:spLocks noGrp="1"/>
          </p:cNvSpPr>
          <p:nvPr>
            <p:ph type="sldNum" sz="quarter" idx="5"/>
          </p:nvPr>
        </p:nvSpPr>
        <p:spPr/>
        <p:txBody>
          <a:bodyPr/>
          <a:lstStyle/>
          <a:p>
            <a:fld id="{E7EB3051-FD19-4F5D-8E47-C21ED752EF6E}" type="slidenum">
              <a:rPr lang="es-ES" smtClean="0"/>
              <a:t>15</a:t>
            </a:fld>
            <a:endParaRPr lang="es-ES"/>
          </a:p>
        </p:txBody>
      </p:sp>
    </p:spTree>
    <p:extLst>
      <p:ext uri="{BB962C8B-B14F-4D97-AF65-F5344CB8AC3E}">
        <p14:creationId xmlns:p14="http://schemas.microsoft.com/office/powerpoint/2010/main" val="19219814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7F901-BEB9-3ED3-BEAA-310E2274163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FAB88C4-9362-0086-DE7C-7CA305794A0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B478723-54E0-A0C6-F330-AA07FF17B8F1}"/>
              </a:ext>
            </a:extLst>
          </p:cNvPr>
          <p:cNvSpPr>
            <a:spLocks noGrp="1"/>
          </p:cNvSpPr>
          <p:nvPr>
            <p:ph type="body" idx="1"/>
          </p:nvPr>
        </p:nvSpPr>
        <p:spPr/>
        <p:txBody>
          <a:bodyPr/>
          <a:lstStyle/>
          <a:p>
            <a:endParaRPr lang="en-US"/>
          </a:p>
        </p:txBody>
      </p:sp>
      <p:sp>
        <p:nvSpPr>
          <p:cNvPr id="4" name="Marcador de número de diapositiva 3">
            <a:extLst>
              <a:ext uri="{FF2B5EF4-FFF2-40B4-BE49-F238E27FC236}">
                <a16:creationId xmlns:a16="http://schemas.microsoft.com/office/drawing/2014/main" id="{1B2830A5-259F-7FAB-CA9A-665D5BC12571}"/>
              </a:ext>
            </a:extLst>
          </p:cNvPr>
          <p:cNvSpPr>
            <a:spLocks noGrp="1"/>
          </p:cNvSpPr>
          <p:nvPr>
            <p:ph type="sldNum" sz="quarter" idx="5"/>
          </p:nvPr>
        </p:nvSpPr>
        <p:spPr/>
        <p:txBody>
          <a:bodyPr/>
          <a:lstStyle/>
          <a:p>
            <a:fld id="{E7EB3051-FD19-4F5D-8E47-C21ED752EF6E}" type="slidenum">
              <a:rPr lang="es-ES" smtClean="0"/>
              <a:t>16</a:t>
            </a:fld>
            <a:endParaRPr lang="es-ES"/>
          </a:p>
        </p:txBody>
      </p:sp>
    </p:spTree>
    <p:extLst>
      <p:ext uri="{BB962C8B-B14F-4D97-AF65-F5344CB8AC3E}">
        <p14:creationId xmlns:p14="http://schemas.microsoft.com/office/powerpoint/2010/main" val="2637965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5"/>
          </p:nvPr>
        </p:nvSpPr>
        <p:spPr/>
        <p:txBody>
          <a:bodyPr/>
          <a:lstStyle/>
          <a:p>
            <a:fld id="{E7EB3051-FD19-4F5D-8E47-C21ED752EF6E}" type="slidenum">
              <a:rPr lang="es-ES" smtClean="0"/>
              <a:t>3</a:t>
            </a:fld>
            <a:endParaRPr lang="es-ES"/>
          </a:p>
        </p:txBody>
      </p:sp>
    </p:spTree>
    <p:extLst>
      <p:ext uri="{BB962C8B-B14F-4D97-AF65-F5344CB8AC3E}">
        <p14:creationId xmlns:p14="http://schemas.microsoft.com/office/powerpoint/2010/main" val="2009405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160B8-B078-E985-BBEF-6F9BEA20D1C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709CFC4-7BED-89EC-AB12-69F2409D84F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A4FE003-F7E7-C84A-2959-28E7BA876DA9}"/>
              </a:ext>
            </a:extLst>
          </p:cNvPr>
          <p:cNvSpPr>
            <a:spLocks noGrp="1"/>
          </p:cNvSpPr>
          <p:nvPr>
            <p:ph type="body" idx="1"/>
          </p:nvPr>
        </p:nvSpPr>
        <p:spPr/>
        <p:txBody>
          <a:bodyPr/>
          <a:lstStyle/>
          <a:p>
            <a:endParaRPr lang="en-US">
              <a:latin typeface="Aptos"/>
              <a:ea typeface="Calibri"/>
              <a:cs typeface="Calibri"/>
            </a:endParaRPr>
          </a:p>
        </p:txBody>
      </p:sp>
      <p:sp>
        <p:nvSpPr>
          <p:cNvPr id="4" name="Marcador de número de diapositiva 3">
            <a:extLst>
              <a:ext uri="{FF2B5EF4-FFF2-40B4-BE49-F238E27FC236}">
                <a16:creationId xmlns:a16="http://schemas.microsoft.com/office/drawing/2014/main" id="{A64FC260-9BFE-5E78-D48F-20EFEECAD1D7}"/>
              </a:ext>
            </a:extLst>
          </p:cNvPr>
          <p:cNvSpPr>
            <a:spLocks noGrp="1"/>
          </p:cNvSpPr>
          <p:nvPr>
            <p:ph type="sldNum" sz="quarter" idx="5"/>
          </p:nvPr>
        </p:nvSpPr>
        <p:spPr/>
        <p:txBody>
          <a:bodyPr/>
          <a:lstStyle/>
          <a:p>
            <a:fld id="{E7EB3051-FD19-4F5D-8E47-C21ED752EF6E}" type="slidenum">
              <a:rPr lang="es-ES" smtClean="0"/>
              <a:t>4</a:t>
            </a:fld>
            <a:endParaRPr lang="es-ES"/>
          </a:p>
        </p:txBody>
      </p:sp>
    </p:spTree>
    <p:extLst>
      <p:ext uri="{BB962C8B-B14F-4D97-AF65-F5344CB8AC3E}">
        <p14:creationId xmlns:p14="http://schemas.microsoft.com/office/powerpoint/2010/main" val="2323136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12ADC-7B49-4DAD-306E-BB5B315EEE0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7E1B1F6-5649-BD79-BF83-2BD670FA161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D608CAF-0A65-D846-EFE1-31B4C5B9B6CA}"/>
              </a:ext>
            </a:extLst>
          </p:cNvPr>
          <p:cNvSpPr>
            <a:spLocks noGrp="1"/>
          </p:cNvSpPr>
          <p:nvPr>
            <p:ph type="body" idx="1"/>
          </p:nvPr>
        </p:nvSpPr>
        <p:spPr/>
        <p:txBody>
          <a:bodyPr/>
          <a:lstStyle/>
          <a:p>
            <a:endParaRPr lang="en-US">
              <a:latin typeface="Aptos"/>
              <a:ea typeface="Calibri"/>
              <a:cs typeface="Calibri"/>
            </a:endParaRPr>
          </a:p>
        </p:txBody>
      </p:sp>
      <p:sp>
        <p:nvSpPr>
          <p:cNvPr id="4" name="Marcador de número de diapositiva 3">
            <a:extLst>
              <a:ext uri="{FF2B5EF4-FFF2-40B4-BE49-F238E27FC236}">
                <a16:creationId xmlns:a16="http://schemas.microsoft.com/office/drawing/2014/main" id="{E233BF25-C5FC-8AC4-7DDC-9399885A457E}"/>
              </a:ext>
            </a:extLst>
          </p:cNvPr>
          <p:cNvSpPr>
            <a:spLocks noGrp="1"/>
          </p:cNvSpPr>
          <p:nvPr>
            <p:ph type="sldNum" sz="quarter" idx="5"/>
          </p:nvPr>
        </p:nvSpPr>
        <p:spPr/>
        <p:txBody>
          <a:bodyPr/>
          <a:lstStyle/>
          <a:p>
            <a:fld id="{E7EB3051-FD19-4F5D-8E47-C21ED752EF6E}" type="slidenum">
              <a:rPr lang="es-ES" smtClean="0"/>
              <a:t>5</a:t>
            </a:fld>
            <a:endParaRPr lang="es-ES"/>
          </a:p>
        </p:txBody>
      </p:sp>
    </p:spTree>
    <p:extLst>
      <p:ext uri="{BB962C8B-B14F-4D97-AF65-F5344CB8AC3E}">
        <p14:creationId xmlns:p14="http://schemas.microsoft.com/office/powerpoint/2010/main" val="4245759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5E7BF-AA99-B479-4CC3-830D8A9EA17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9CAA33A-6196-7F99-82D8-4C9B0175BFF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A876C0F-5F80-C217-45D0-C5DA8865BE88}"/>
              </a:ext>
            </a:extLst>
          </p:cNvPr>
          <p:cNvSpPr>
            <a:spLocks noGrp="1"/>
          </p:cNvSpPr>
          <p:nvPr>
            <p:ph type="body" idx="1"/>
          </p:nvPr>
        </p:nvSpPr>
        <p:spPr/>
        <p:txBody>
          <a:bodyPr/>
          <a:lstStyle/>
          <a:p>
            <a:endParaRPr lang="en-US">
              <a:latin typeface="Aptos"/>
              <a:ea typeface="Calibri"/>
              <a:cs typeface="Calibri"/>
            </a:endParaRPr>
          </a:p>
        </p:txBody>
      </p:sp>
      <p:sp>
        <p:nvSpPr>
          <p:cNvPr id="4" name="Marcador de número de diapositiva 3">
            <a:extLst>
              <a:ext uri="{FF2B5EF4-FFF2-40B4-BE49-F238E27FC236}">
                <a16:creationId xmlns:a16="http://schemas.microsoft.com/office/drawing/2014/main" id="{F5CFC842-3ADE-55F3-B81A-5F46A27606C3}"/>
              </a:ext>
            </a:extLst>
          </p:cNvPr>
          <p:cNvSpPr>
            <a:spLocks noGrp="1"/>
          </p:cNvSpPr>
          <p:nvPr>
            <p:ph type="sldNum" sz="quarter" idx="5"/>
          </p:nvPr>
        </p:nvSpPr>
        <p:spPr/>
        <p:txBody>
          <a:bodyPr/>
          <a:lstStyle/>
          <a:p>
            <a:fld id="{E7EB3051-FD19-4F5D-8E47-C21ED752EF6E}" type="slidenum">
              <a:rPr lang="es-ES" smtClean="0"/>
              <a:t>6</a:t>
            </a:fld>
            <a:endParaRPr lang="es-ES"/>
          </a:p>
        </p:txBody>
      </p:sp>
    </p:spTree>
    <p:extLst>
      <p:ext uri="{BB962C8B-B14F-4D97-AF65-F5344CB8AC3E}">
        <p14:creationId xmlns:p14="http://schemas.microsoft.com/office/powerpoint/2010/main" val="3986169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95523-685F-3A2B-757B-446C6A72864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34E778B-476E-8F76-D4E5-AD09719CDC8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18136B3-454F-63C4-8598-777A298F531E}"/>
              </a:ext>
            </a:extLst>
          </p:cNvPr>
          <p:cNvSpPr>
            <a:spLocks noGrp="1"/>
          </p:cNvSpPr>
          <p:nvPr>
            <p:ph type="body" idx="1"/>
          </p:nvPr>
        </p:nvSpPr>
        <p:spPr/>
        <p:txBody>
          <a:bodyPr/>
          <a:lstStyle/>
          <a:p>
            <a:endParaRPr lang="en-US">
              <a:latin typeface="Aptos"/>
              <a:ea typeface="Calibri"/>
              <a:cs typeface="Calibri"/>
            </a:endParaRPr>
          </a:p>
        </p:txBody>
      </p:sp>
      <p:sp>
        <p:nvSpPr>
          <p:cNvPr id="4" name="Marcador de número de diapositiva 3">
            <a:extLst>
              <a:ext uri="{FF2B5EF4-FFF2-40B4-BE49-F238E27FC236}">
                <a16:creationId xmlns:a16="http://schemas.microsoft.com/office/drawing/2014/main" id="{3AEDD159-C08E-E55C-6179-7D1337427C8B}"/>
              </a:ext>
            </a:extLst>
          </p:cNvPr>
          <p:cNvSpPr>
            <a:spLocks noGrp="1"/>
          </p:cNvSpPr>
          <p:nvPr>
            <p:ph type="sldNum" sz="quarter" idx="5"/>
          </p:nvPr>
        </p:nvSpPr>
        <p:spPr/>
        <p:txBody>
          <a:bodyPr/>
          <a:lstStyle/>
          <a:p>
            <a:fld id="{E7EB3051-FD19-4F5D-8E47-C21ED752EF6E}" type="slidenum">
              <a:rPr lang="es-ES" smtClean="0"/>
              <a:t>7</a:t>
            </a:fld>
            <a:endParaRPr lang="es-ES"/>
          </a:p>
        </p:txBody>
      </p:sp>
    </p:spTree>
    <p:extLst>
      <p:ext uri="{BB962C8B-B14F-4D97-AF65-F5344CB8AC3E}">
        <p14:creationId xmlns:p14="http://schemas.microsoft.com/office/powerpoint/2010/main" val="4205901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A34DF-4B69-B568-75C6-3757A761EF0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636B60C-0F0C-C83B-5DCE-EA97C38E06D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90F57D4-7B5F-5846-9B62-BDAC2E258D6F}"/>
              </a:ext>
            </a:extLst>
          </p:cNvPr>
          <p:cNvSpPr>
            <a:spLocks noGrp="1"/>
          </p:cNvSpPr>
          <p:nvPr>
            <p:ph type="body" idx="1"/>
          </p:nvPr>
        </p:nvSpPr>
        <p:spPr/>
        <p:txBody>
          <a:bodyPr/>
          <a:lstStyle/>
          <a:p>
            <a:endParaRPr lang="en-US">
              <a:latin typeface="Aptos"/>
              <a:ea typeface="Calibri"/>
              <a:cs typeface="Calibri"/>
            </a:endParaRPr>
          </a:p>
        </p:txBody>
      </p:sp>
      <p:sp>
        <p:nvSpPr>
          <p:cNvPr id="4" name="Marcador de número de diapositiva 3">
            <a:extLst>
              <a:ext uri="{FF2B5EF4-FFF2-40B4-BE49-F238E27FC236}">
                <a16:creationId xmlns:a16="http://schemas.microsoft.com/office/drawing/2014/main" id="{0CE3E5B1-93E7-643B-830C-747E2708C9F2}"/>
              </a:ext>
            </a:extLst>
          </p:cNvPr>
          <p:cNvSpPr>
            <a:spLocks noGrp="1"/>
          </p:cNvSpPr>
          <p:nvPr>
            <p:ph type="sldNum" sz="quarter" idx="5"/>
          </p:nvPr>
        </p:nvSpPr>
        <p:spPr/>
        <p:txBody>
          <a:bodyPr/>
          <a:lstStyle/>
          <a:p>
            <a:fld id="{E7EB3051-FD19-4F5D-8E47-C21ED752EF6E}" type="slidenum">
              <a:rPr lang="es-ES" smtClean="0"/>
              <a:t>8</a:t>
            </a:fld>
            <a:endParaRPr lang="es-ES"/>
          </a:p>
        </p:txBody>
      </p:sp>
    </p:spTree>
    <p:extLst>
      <p:ext uri="{BB962C8B-B14F-4D97-AF65-F5344CB8AC3E}">
        <p14:creationId xmlns:p14="http://schemas.microsoft.com/office/powerpoint/2010/main" val="34951258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84838-AA78-B280-56B5-BB7684CD888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5D36EC0-8A67-25AD-4EAF-55F2EE70CFA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C10FF3B-3335-C682-BC69-F7E60CD1FC04}"/>
              </a:ext>
            </a:extLst>
          </p:cNvPr>
          <p:cNvSpPr>
            <a:spLocks noGrp="1"/>
          </p:cNvSpPr>
          <p:nvPr>
            <p:ph type="body" idx="1"/>
          </p:nvPr>
        </p:nvSpPr>
        <p:spPr/>
        <p:txBody>
          <a:bodyPr/>
          <a:lstStyle/>
          <a:p>
            <a:endParaRPr lang="en-US">
              <a:latin typeface="Aptos"/>
              <a:ea typeface="Calibri"/>
              <a:cs typeface="Calibri"/>
            </a:endParaRPr>
          </a:p>
        </p:txBody>
      </p:sp>
      <p:sp>
        <p:nvSpPr>
          <p:cNvPr id="4" name="Marcador de número de diapositiva 3">
            <a:extLst>
              <a:ext uri="{FF2B5EF4-FFF2-40B4-BE49-F238E27FC236}">
                <a16:creationId xmlns:a16="http://schemas.microsoft.com/office/drawing/2014/main" id="{7F62E32A-8C33-E3E5-C539-5C3E8875F67E}"/>
              </a:ext>
            </a:extLst>
          </p:cNvPr>
          <p:cNvSpPr>
            <a:spLocks noGrp="1"/>
          </p:cNvSpPr>
          <p:nvPr>
            <p:ph type="sldNum" sz="quarter" idx="5"/>
          </p:nvPr>
        </p:nvSpPr>
        <p:spPr/>
        <p:txBody>
          <a:bodyPr/>
          <a:lstStyle/>
          <a:p>
            <a:fld id="{E7EB3051-FD19-4F5D-8E47-C21ED752EF6E}" type="slidenum">
              <a:rPr lang="es-ES" smtClean="0"/>
              <a:t>9</a:t>
            </a:fld>
            <a:endParaRPr lang="es-ES"/>
          </a:p>
        </p:txBody>
      </p:sp>
    </p:spTree>
    <p:extLst>
      <p:ext uri="{BB962C8B-B14F-4D97-AF65-F5344CB8AC3E}">
        <p14:creationId xmlns:p14="http://schemas.microsoft.com/office/powerpoint/2010/main" val="19864712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AE1A8-230D-DB71-9C38-B38B421D7D7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53C1266-01E7-8026-CB47-8BA88BA7272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B82BD65-BE77-37C6-5052-E80EB689840F}"/>
              </a:ext>
            </a:extLst>
          </p:cNvPr>
          <p:cNvSpPr>
            <a:spLocks noGrp="1"/>
          </p:cNvSpPr>
          <p:nvPr>
            <p:ph type="body" idx="1"/>
          </p:nvPr>
        </p:nvSpPr>
        <p:spPr/>
        <p:txBody>
          <a:bodyPr/>
          <a:lstStyle/>
          <a:p>
            <a:endParaRPr lang="en-US">
              <a:latin typeface="Aptos"/>
              <a:ea typeface="Calibri"/>
              <a:cs typeface="Calibri"/>
            </a:endParaRPr>
          </a:p>
        </p:txBody>
      </p:sp>
      <p:sp>
        <p:nvSpPr>
          <p:cNvPr id="4" name="Marcador de número de diapositiva 3">
            <a:extLst>
              <a:ext uri="{FF2B5EF4-FFF2-40B4-BE49-F238E27FC236}">
                <a16:creationId xmlns:a16="http://schemas.microsoft.com/office/drawing/2014/main" id="{EFF571FD-FA17-4631-BECF-B16CE617A307}"/>
              </a:ext>
            </a:extLst>
          </p:cNvPr>
          <p:cNvSpPr>
            <a:spLocks noGrp="1"/>
          </p:cNvSpPr>
          <p:nvPr>
            <p:ph type="sldNum" sz="quarter" idx="5"/>
          </p:nvPr>
        </p:nvSpPr>
        <p:spPr/>
        <p:txBody>
          <a:bodyPr/>
          <a:lstStyle/>
          <a:p>
            <a:fld id="{E7EB3051-FD19-4F5D-8E47-C21ED752EF6E}" type="slidenum">
              <a:rPr lang="es-ES" smtClean="0"/>
              <a:t>10</a:t>
            </a:fld>
            <a:endParaRPr lang="es-ES"/>
          </a:p>
        </p:txBody>
      </p:sp>
    </p:spTree>
    <p:extLst>
      <p:ext uri="{BB962C8B-B14F-4D97-AF65-F5344CB8AC3E}">
        <p14:creationId xmlns:p14="http://schemas.microsoft.com/office/powerpoint/2010/main" val="421933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Title">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E2AC531C-C1FC-70A2-17E0-08105A50C061}"/>
              </a:ext>
            </a:extLst>
          </p:cNvPr>
          <p:cNvSpPr>
            <a:spLocks noGrp="1"/>
          </p:cNvSpPr>
          <p:nvPr>
            <p:ph type="title" hasCustomPrompt="1"/>
          </p:nvPr>
        </p:nvSpPr>
        <p:spPr>
          <a:xfrm>
            <a:off x="609600" y="7497763"/>
            <a:ext cx="17068800" cy="1989137"/>
          </a:xfrm>
          <a:prstGeom prst="rect">
            <a:avLst/>
          </a:prstGeom>
        </p:spPr>
        <p:txBody>
          <a:bodyPr anchor="ctr" anchorCtr="0"/>
          <a:lstStyle>
            <a:lvl1pPr algn="ctr">
              <a:defRPr sz="5400">
                <a:solidFill>
                  <a:srgbClr val="042D60"/>
                </a:solidFill>
                <a:latin typeface="Now Bold" panose="020B0604020202020204" charset="0"/>
              </a:defRPr>
            </a:lvl1pPr>
          </a:lstStyle>
          <a:p>
            <a:r>
              <a:rPr lang="es-ES" err="1"/>
              <a:t>Kick</a:t>
            </a:r>
            <a:r>
              <a:rPr lang="es-ES"/>
              <a:t>-off Meeting</a:t>
            </a:r>
          </a:p>
        </p:txBody>
      </p:sp>
      <p:sp>
        <p:nvSpPr>
          <p:cNvPr id="5" name="Marcador de texto 4">
            <a:extLst>
              <a:ext uri="{FF2B5EF4-FFF2-40B4-BE49-F238E27FC236}">
                <a16:creationId xmlns:a16="http://schemas.microsoft.com/office/drawing/2014/main" id="{D6C302B5-F66A-C1AC-0629-CE7EBF36A65B}"/>
              </a:ext>
            </a:extLst>
          </p:cNvPr>
          <p:cNvSpPr>
            <a:spLocks noGrp="1"/>
          </p:cNvSpPr>
          <p:nvPr>
            <p:ph type="body" sz="quarter" idx="10" hasCustomPrompt="1"/>
          </p:nvPr>
        </p:nvSpPr>
        <p:spPr>
          <a:xfrm>
            <a:off x="7239000" y="9182100"/>
            <a:ext cx="3810000" cy="914401"/>
          </a:xfrm>
          <a:prstGeom prst="rect">
            <a:avLst/>
          </a:prstGeom>
        </p:spPr>
        <p:txBody>
          <a:bodyPr/>
          <a:lstStyle>
            <a:lvl1pPr algn="ctr">
              <a:buNone/>
              <a:defRPr sz="2000">
                <a:solidFill>
                  <a:srgbClr val="042D60"/>
                </a:solidFill>
                <a:latin typeface="DM Sans" pitchFamily="2" charset="0"/>
              </a:defRPr>
            </a:lvl1pPr>
          </a:lstStyle>
          <a:p>
            <a:pPr lvl="0"/>
            <a:r>
              <a:rPr lang="es-ES"/>
              <a:t>DD </a:t>
            </a:r>
            <a:r>
              <a:rPr lang="es-ES" err="1"/>
              <a:t>Month</a:t>
            </a:r>
            <a:r>
              <a:rPr lang="es-ES"/>
              <a:t> 2026</a:t>
            </a:r>
          </a:p>
          <a:p>
            <a:pPr lvl="0"/>
            <a:r>
              <a:rPr lang="es-ES"/>
              <a:t>Place</a:t>
            </a:r>
          </a:p>
        </p:txBody>
      </p:sp>
    </p:spTree>
    <p:extLst>
      <p:ext uri="{BB962C8B-B14F-4D97-AF65-F5344CB8AC3E}">
        <p14:creationId xmlns:p14="http://schemas.microsoft.com/office/powerpoint/2010/main" val="1732480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91D62BE-22B9-ABA0-99EC-612D68B2294D}"/>
              </a:ext>
            </a:extLst>
          </p:cNvPr>
          <p:cNvSpPr>
            <a:spLocks noGrp="1"/>
          </p:cNvSpPr>
          <p:nvPr>
            <p:ph type="title"/>
          </p:nvPr>
        </p:nvSpPr>
        <p:spPr>
          <a:xfrm>
            <a:off x="1981200" y="457200"/>
            <a:ext cx="14325600" cy="1143000"/>
          </a:xfrm>
        </p:spPr>
        <p:txBody>
          <a:bodyPr/>
          <a:lstStyle/>
          <a:p>
            <a:r>
              <a:rPr lang="en-US"/>
              <a:t>Click to edit Master title style</a:t>
            </a:r>
          </a:p>
        </p:txBody>
      </p:sp>
      <p:sp>
        <p:nvSpPr>
          <p:cNvPr id="9" name="Marcador de texto 7">
            <a:extLst>
              <a:ext uri="{FF2B5EF4-FFF2-40B4-BE49-F238E27FC236}">
                <a16:creationId xmlns:a16="http://schemas.microsoft.com/office/drawing/2014/main" id="{0C72F0BE-399D-40CA-5559-504481CD6EE2}"/>
              </a:ext>
            </a:extLst>
          </p:cNvPr>
          <p:cNvSpPr>
            <a:spLocks noGrp="1"/>
          </p:cNvSpPr>
          <p:nvPr>
            <p:ph type="body" sz="quarter" idx="10" hasCustomPrompt="1"/>
          </p:nvPr>
        </p:nvSpPr>
        <p:spPr>
          <a:xfrm>
            <a:off x="76200" y="1943100"/>
            <a:ext cx="9220200" cy="533400"/>
          </a:xfrm>
        </p:spPr>
        <p:txBody>
          <a:bodyPr/>
          <a:lstStyle>
            <a:lvl1pPr>
              <a:buNone/>
              <a:defRPr b="1">
                <a:solidFill>
                  <a:srgbClr val="042D60"/>
                </a:solidFill>
              </a:defRPr>
            </a:lvl1pPr>
          </a:lstStyle>
          <a:p>
            <a:pPr lvl="0"/>
            <a:r>
              <a:rPr lang="es-ES" err="1"/>
              <a:t>Click</a:t>
            </a:r>
            <a:r>
              <a:rPr lang="es-ES"/>
              <a:t> to </a:t>
            </a:r>
            <a:r>
              <a:rPr lang="es-ES" err="1"/>
              <a:t>edit</a:t>
            </a:r>
            <a:r>
              <a:rPr lang="es-ES"/>
              <a:t> </a:t>
            </a:r>
            <a:r>
              <a:rPr lang="es-ES" err="1"/>
              <a:t>subtitle</a:t>
            </a:r>
            <a:r>
              <a:rPr lang="es-ES"/>
              <a:t> </a:t>
            </a:r>
            <a:r>
              <a:rPr lang="es-ES" err="1"/>
              <a:t>style</a:t>
            </a:r>
            <a:endParaRPr lang="es-ES"/>
          </a:p>
        </p:txBody>
      </p:sp>
      <p:sp>
        <p:nvSpPr>
          <p:cNvPr id="2" name="Marcador de texto 13">
            <a:extLst>
              <a:ext uri="{FF2B5EF4-FFF2-40B4-BE49-F238E27FC236}">
                <a16:creationId xmlns:a16="http://schemas.microsoft.com/office/drawing/2014/main" id="{E7FF4E8C-E7C5-D0BF-C668-8071CACABE49}"/>
              </a:ext>
            </a:extLst>
          </p:cNvPr>
          <p:cNvSpPr>
            <a:spLocks noGrp="1"/>
          </p:cNvSpPr>
          <p:nvPr>
            <p:ph type="body" sz="quarter" idx="11" hasCustomPrompt="1"/>
          </p:nvPr>
        </p:nvSpPr>
        <p:spPr>
          <a:xfrm>
            <a:off x="12115800" y="9731375"/>
            <a:ext cx="4495800" cy="365125"/>
          </a:xfrm>
        </p:spPr>
        <p:txBody>
          <a:bodyPr/>
          <a:lstStyle>
            <a:lvl1pPr>
              <a:buNone/>
              <a:defRPr sz="1200">
                <a:solidFill>
                  <a:srgbClr val="B4B4B4"/>
                </a:solidFill>
              </a:defRPr>
            </a:lvl1pPr>
          </a:lstStyle>
          <a:p>
            <a:pPr lvl="0"/>
            <a:r>
              <a:rPr lang="es-ES" err="1"/>
              <a:t>Document</a:t>
            </a:r>
            <a:r>
              <a:rPr lang="es-ES"/>
              <a:t> </a:t>
            </a:r>
            <a:r>
              <a:rPr lang="es-ES" err="1"/>
              <a:t>name</a:t>
            </a:r>
            <a:endParaRPr lang="es-ES"/>
          </a:p>
        </p:txBody>
      </p:sp>
    </p:spTree>
    <p:extLst>
      <p:ext uri="{BB962C8B-B14F-4D97-AF65-F5344CB8AC3E}">
        <p14:creationId xmlns:p14="http://schemas.microsoft.com/office/powerpoint/2010/main" val="3344856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001000" y="1333500"/>
            <a:ext cx="9711446" cy="1143000"/>
          </a:xfrm>
          <a:prstGeom prst="rect">
            <a:avLst/>
          </a:prstGeom>
        </p:spPr>
        <p:txBody>
          <a:bodyPr/>
          <a:lstStyle/>
          <a:p>
            <a:r>
              <a:rPr lang="en-US"/>
              <a:t>Click to edit Master title style</a:t>
            </a:r>
          </a:p>
        </p:txBody>
      </p:sp>
      <p:sp>
        <p:nvSpPr>
          <p:cNvPr id="3" name="Content Placeholder 2"/>
          <p:cNvSpPr>
            <a:spLocks noGrp="1"/>
          </p:cNvSpPr>
          <p:nvPr>
            <p:ph idx="1" hasCustomPrompt="1"/>
          </p:nvPr>
        </p:nvSpPr>
        <p:spPr>
          <a:xfrm>
            <a:off x="1905000" y="8496300"/>
            <a:ext cx="8610599" cy="838200"/>
          </a:xfrm>
          <a:prstGeom prst="rect">
            <a:avLst/>
          </a:prstGeom>
        </p:spPr>
        <p:txBody>
          <a:bodyPr/>
          <a:lstStyle>
            <a:lvl1pPr>
              <a:buNone/>
              <a:defRPr sz="2000"/>
            </a:lvl1pPr>
          </a:lstStyle>
          <a:p>
            <a:pPr lvl="0"/>
            <a:r>
              <a:rPr lang="en-US"/>
              <a:t>Click to edit Master text styles</a:t>
            </a:r>
          </a:p>
        </p:txBody>
      </p:sp>
      <p:sp>
        <p:nvSpPr>
          <p:cNvPr id="12" name="Marcador de texto 11">
            <a:extLst>
              <a:ext uri="{FF2B5EF4-FFF2-40B4-BE49-F238E27FC236}">
                <a16:creationId xmlns:a16="http://schemas.microsoft.com/office/drawing/2014/main" id="{99C14C28-0E71-D3DE-6214-B961C061173F}"/>
              </a:ext>
            </a:extLst>
          </p:cNvPr>
          <p:cNvSpPr>
            <a:spLocks noGrp="1"/>
          </p:cNvSpPr>
          <p:nvPr>
            <p:ph type="body" sz="quarter" idx="10" hasCustomPrompt="1"/>
          </p:nvPr>
        </p:nvSpPr>
        <p:spPr>
          <a:xfrm>
            <a:off x="8001000" y="4152900"/>
            <a:ext cx="9711446" cy="533400"/>
          </a:xfrm>
          <a:prstGeom prst="rect">
            <a:avLst/>
          </a:prstGeom>
        </p:spPr>
        <p:txBody>
          <a:bodyPr/>
          <a:lstStyle>
            <a:lvl1pPr algn="l">
              <a:buNone/>
              <a:defRPr b="1">
                <a:solidFill>
                  <a:srgbClr val="B7CBBE"/>
                </a:solidFill>
              </a:defRPr>
            </a:lvl1pPr>
          </a:lstStyle>
          <a:p>
            <a:pPr lvl="0"/>
            <a:r>
              <a:rPr lang="es-ES" err="1"/>
              <a:t>Click</a:t>
            </a:r>
            <a:r>
              <a:rPr lang="es-ES"/>
              <a:t> to </a:t>
            </a:r>
            <a:r>
              <a:rPr lang="es-ES" err="1"/>
              <a:t>edit</a:t>
            </a:r>
            <a:r>
              <a:rPr lang="es-ES"/>
              <a:t> </a:t>
            </a:r>
            <a:r>
              <a:rPr lang="es-ES" err="1"/>
              <a:t>subtitle</a:t>
            </a:r>
            <a:endParaRPr lang="es-ES"/>
          </a:p>
        </p:txBody>
      </p:sp>
    </p:spTree>
    <p:extLst>
      <p:ext uri="{BB962C8B-B14F-4D97-AF65-F5344CB8AC3E}">
        <p14:creationId xmlns:p14="http://schemas.microsoft.com/office/powerpoint/2010/main" val="3114171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0" y="2781300"/>
            <a:ext cx="8610599" cy="63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Marcador de texto 11">
            <a:extLst>
              <a:ext uri="{FF2B5EF4-FFF2-40B4-BE49-F238E27FC236}">
                <a16:creationId xmlns:a16="http://schemas.microsoft.com/office/drawing/2014/main" id="{99C14C28-0E71-D3DE-6214-B961C061173F}"/>
              </a:ext>
            </a:extLst>
          </p:cNvPr>
          <p:cNvSpPr>
            <a:spLocks noGrp="1"/>
          </p:cNvSpPr>
          <p:nvPr>
            <p:ph type="body" sz="quarter" idx="10" hasCustomPrompt="1"/>
          </p:nvPr>
        </p:nvSpPr>
        <p:spPr>
          <a:xfrm>
            <a:off x="76199" y="1943100"/>
            <a:ext cx="9220199" cy="533400"/>
          </a:xfrm>
        </p:spPr>
        <p:txBody>
          <a:bodyPr/>
          <a:lstStyle>
            <a:lvl1pPr algn="l">
              <a:buNone/>
              <a:defRPr b="1">
                <a:solidFill>
                  <a:srgbClr val="B7CBBE"/>
                </a:solidFill>
              </a:defRPr>
            </a:lvl1pPr>
          </a:lstStyle>
          <a:p>
            <a:pPr lvl="0"/>
            <a:r>
              <a:rPr lang="es-ES" err="1"/>
              <a:t>Click</a:t>
            </a:r>
            <a:r>
              <a:rPr lang="es-ES"/>
              <a:t> to </a:t>
            </a:r>
            <a:r>
              <a:rPr lang="es-ES" err="1"/>
              <a:t>edit</a:t>
            </a:r>
            <a:r>
              <a:rPr lang="es-ES"/>
              <a:t> </a:t>
            </a:r>
            <a:r>
              <a:rPr lang="es-ES" err="1"/>
              <a:t>subtitle</a:t>
            </a:r>
            <a:endParaRPr lang="es-ES"/>
          </a:p>
        </p:txBody>
      </p:sp>
      <p:sp>
        <p:nvSpPr>
          <p:cNvPr id="14" name="Marcador de texto 13">
            <a:extLst>
              <a:ext uri="{FF2B5EF4-FFF2-40B4-BE49-F238E27FC236}">
                <a16:creationId xmlns:a16="http://schemas.microsoft.com/office/drawing/2014/main" id="{69E133C2-457F-ED33-BE2C-AC8476CB9513}"/>
              </a:ext>
            </a:extLst>
          </p:cNvPr>
          <p:cNvSpPr>
            <a:spLocks noGrp="1"/>
          </p:cNvSpPr>
          <p:nvPr>
            <p:ph type="body" sz="quarter" idx="11" hasCustomPrompt="1"/>
          </p:nvPr>
        </p:nvSpPr>
        <p:spPr>
          <a:xfrm>
            <a:off x="12115800" y="9731375"/>
            <a:ext cx="4495800" cy="365125"/>
          </a:xfrm>
        </p:spPr>
        <p:txBody>
          <a:bodyPr/>
          <a:lstStyle>
            <a:lvl1pPr>
              <a:buNone/>
              <a:defRPr sz="1200">
                <a:solidFill>
                  <a:srgbClr val="B4B4B4"/>
                </a:solidFill>
              </a:defRPr>
            </a:lvl1pPr>
          </a:lstStyle>
          <a:p>
            <a:pPr lvl="0"/>
            <a:r>
              <a:rPr lang="es-ES" err="1"/>
              <a:t>Document</a:t>
            </a:r>
            <a:r>
              <a:rPr lang="es-ES"/>
              <a:t> </a:t>
            </a:r>
            <a:r>
              <a:rPr lang="es-ES" err="1"/>
              <a:t>name</a:t>
            </a:r>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034CBDE-A822-9BBA-E33F-47AC0FEBF47F}"/>
              </a:ext>
            </a:extLst>
          </p:cNvPr>
          <p:cNvSpPr>
            <a:spLocks noGrp="1"/>
          </p:cNvSpPr>
          <p:nvPr>
            <p:ph type="title"/>
          </p:nvPr>
        </p:nvSpPr>
        <p:spPr>
          <a:xfrm>
            <a:off x="1981200" y="457200"/>
            <a:ext cx="14325600" cy="1143000"/>
          </a:xfrm>
        </p:spPr>
        <p:txBody>
          <a:bodyPr/>
          <a:lstStyle/>
          <a:p>
            <a:r>
              <a:rPr lang="en-US"/>
              <a:t>Click to edit Master title style</a:t>
            </a:r>
          </a:p>
        </p:txBody>
      </p:sp>
      <p:sp>
        <p:nvSpPr>
          <p:cNvPr id="8" name="Marcador de texto 11">
            <a:extLst>
              <a:ext uri="{FF2B5EF4-FFF2-40B4-BE49-F238E27FC236}">
                <a16:creationId xmlns:a16="http://schemas.microsoft.com/office/drawing/2014/main" id="{CF3B57F0-70DC-7CCC-2BE4-A95430ED9BB9}"/>
              </a:ext>
            </a:extLst>
          </p:cNvPr>
          <p:cNvSpPr>
            <a:spLocks noGrp="1"/>
          </p:cNvSpPr>
          <p:nvPr>
            <p:ph type="body" sz="quarter" idx="10" hasCustomPrompt="1"/>
          </p:nvPr>
        </p:nvSpPr>
        <p:spPr>
          <a:xfrm>
            <a:off x="76199" y="1943100"/>
            <a:ext cx="9220199" cy="533400"/>
          </a:xfrm>
        </p:spPr>
        <p:txBody>
          <a:bodyPr/>
          <a:lstStyle>
            <a:lvl1pPr algn="l">
              <a:buNone/>
              <a:defRPr b="1">
                <a:solidFill>
                  <a:srgbClr val="B7CBBE"/>
                </a:solidFill>
              </a:defRPr>
            </a:lvl1pPr>
          </a:lstStyle>
          <a:p>
            <a:pPr lvl="0"/>
            <a:r>
              <a:rPr lang="es-ES" err="1"/>
              <a:t>Click</a:t>
            </a:r>
            <a:r>
              <a:rPr lang="es-ES"/>
              <a:t> to </a:t>
            </a:r>
            <a:r>
              <a:rPr lang="es-ES" err="1"/>
              <a:t>edit</a:t>
            </a:r>
            <a:r>
              <a:rPr lang="es-ES"/>
              <a:t> </a:t>
            </a:r>
            <a:r>
              <a:rPr lang="es-ES" err="1"/>
              <a:t>subtitle</a:t>
            </a:r>
            <a:r>
              <a:rPr lang="es-ES"/>
              <a:t> </a:t>
            </a:r>
            <a:r>
              <a:rPr lang="es-ES" err="1"/>
              <a:t>style</a:t>
            </a:r>
            <a:endParaRPr lang="es-ES"/>
          </a:p>
        </p:txBody>
      </p:sp>
      <p:sp>
        <p:nvSpPr>
          <p:cNvPr id="9" name="Marcador de texto 13">
            <a:extLst>
              <a:ext uri="{FF2B5EF4-FFF2-40B4-BE49-F238E27FC236}">
                <a16:creationId xmlns:a16="http://schemas.microsoft.com/office/drawing/2014/main" id="{A46E1402-5840-710E-19D8-157B4662127B}"/>
              </a:ext>
            </a:extLst>
          </p:cNvPr>
          <p:cNvSpPr>
            <a:spLocks noGrp="1"/>
          </p:cNvSpPr>
          <p:nvPr>
            <p:ph type="body" sz="quarter" idx="11" hasCustomPrompt="1"/>
          </p:nvPr>
        </p:nvSpPr>
        <p:spPr>
          <a:xfrm>
            <a:off x="12115800" y="9731375"/>
            <a:ext cx="4495800" cy="365125"/>
          </a:xfrm>
        </p:spPr>
        <p:txBody>
          <a:bodyPr/>
          <a:lstStyle>
            <a:lvl1pPr>
              <a:buNone/>
              <a:defRPr sz="1200">
                <a:solidFill>
                  <a:srgbClr val="B4B4B4"/>
                </a:solidFill>
              </a:defRPr>
            </a:lvl1pPr>
          </a:lstStyle>
          <a:p>
            <a:pPr lvl="0"/>
            <a:r>
              <a:rPr lang="es-ES" err="1"/>
              <a:t>Document</a:t>
            </a:r>
            <a:r>
              <a:rPr lang="es-ES"/>
              <a:t> </a:t>
            </a:r>
            <a:r>
              <a:rPr lang="es-ES" err="1"/>
              <a:t>name</a:t>
            </a:r>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0" y="2781300"/>
            <a:ext cx="8610599" cy="63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Marcador de texto 11">
            <a:extLst>
              <a:ext uri="{FF2B5EF4-FFF2-40B4-BE49-F238E27FC236}">
                <a16:creationId xmlns:a16="http://schemas.microsoft.com/office/drawing/2014/main" id="{99C14C28-0E71-D3DE-6214-B961C061173F}"/>
              </a:ext>
            </a:extLst>
          </p:cNvPr>
          <p:cNvSpPr>
            <a:spLocks noGrp="1"/>
          </p:cNvSpPr>
          <p:nvPr>
            <p:ph type="body" sz="quarter" idx="10" hasCustomPrompt="1"/>
          </p:nvPr>
        </p:nvSpPr>
        <p:spPr>
          <a:xfrm>
            <a:off x="76199" y="1943100"/>
            <a:ext cx="9220199" cy="533400"/>
          </a:xfrm>
        </p:spPr>
        <p:txBody>
          <a:bodyPr/>
          <a:lstStyle>
            <a:lvl1pPr algn="l">
              <a:buNone/>
              <a:defRPr b="1">
                <a:solidFill>
                  <a:srgbClr val="B7CBBE"/>
                </a:solidFill>
              </a:defRPr>
            </a:lvl1pPr>
          </a:lstStyle>
          <a:p>
            <a:pPr lvl="0"/>
            <a:r>
              <a:rPr lang="es-ES" err="1"/>
              <a:t>Click</a:t>
            </a:r>
            <a:r>
              <a:rPr lang="es-ES"/>
              <a:t> to </a:t>
            </a:r>
            <a:r>
              <a:rPr lang="es-ES" err="1"/>
              <a:t>edit</a:t>
            </a:r>
            <a:r>
              <a:rPr lang="es-ES"/>
              <a:t> </a:t>
            </a:r>
            <a:r>
              <a:rPr lang="es-ES" err="1"/>
              <a:t>subtitle</a:t>
            </a:r>
            <a:endParaRPr lang="es-ES"/>
          </a:p>
        </p:txBody>
      </p:sp>
      <p:sp>
        <p:nvSpPr>
          <p:cNvPr id="4" name="Marcador de texto 13">
            <a:extLst>
              <a:ext uri="{FF2B5EF4-FFF2-40B4-BE49-F238E27FC236}">
                <a16:creationId xmlns:a16="http://schemas.microsoft.com/office/drawing/2014/main" id="{85095932-D0BA-3305-3C2E-A3F179A15679}"/>
              </a:ext>
            </a:extLst>
          </p:cNvPr>
          <p:cNvSpPr>
            <a:spLocks noGrp="1"/>
          </p:cNvSpPr>
          <p:nvPr>
            <p:ph type="body" sz="quarter" idx="11" hasCustomPrompt="1"/>
          </p:nvPr>
        </p:nvSpPr>
        <p:spPr>
          <a:xfrm>
            <a:off x="12115800" y="9731375"/>
            <a:ext cx="4495800" cy="365125"/>
          </a:xfrm>
        </p:spPr>
        <p:txBody>
          <a:bodyPr/>
          <a:lstStyle>
            <a:lvl1pPr>
              <a:buNone/>
              <a:defRPr sz="1200">
                <a:solidFill>
                  <a:srgbClr val="B4B4B4"/>
                </a:solidFill>
              </a:defRPr>
            </a:lvl1pPr>
          </a:lstStyle>
          <a:p>
            <a:pPr lvl="0"/>
            <a:r>
              <a:rPr lang="es-ES" err="1"/>
              <a:t>Document</a:t>
            </a:r>
            <a:r>
              <a:rPr lang="es-ES"/>
              <a:t> </a:t>
            </a:r>
            <a:r>
              <a:rPr lang="es-ES" err="1"/>
              <a:t>name</a:t>
            </a:r>
            <a:endParaRPr lang="es-ES"/>
          </a:p>
        </p:txBody>
      </p:sp>
    </p:spTree>
    <p:extLst>
      <p:ext uri="{BB962C8B-B14F-4D97-AF65-F5344CB8AC3E}">
        <p14:creationId xmlns:p14="http://schemas.microsoft.com/office/powerpoint/2010/main" val="3972575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034CBDE-A822-9BBA-E33F-47AC0FEBF47F}"/>
              </a:ext>
            </a:extLst>
          </p:cNvPr>
          <p:cNvSpPr>
            <a:spLocks noGrp="1"/>
          </p:cNvSpPr>
          <p:nvPr>
            <p:ph type="title"/>
          </p:nvPr>
        </p:nvSpPr>
        <p:spPr>
          <a:xfrm>
            <a:off x="1981200" y="457200"/>
            <a:ext cx="14325600" cy="1143000"/>
          </a:xfrm>
        </p:spPr>
        <p:txBody>
          <a:bodyPr/>
          <a:lstStyle/>
          <a:p>
            <a:r>
              <a:rPr lang="en-US"/>
              <a:t>Click to edit Master title style</a:t>
            </a:r>
          </a:p>
        </p:txBody>
      </p:sp>
      <p:sp>
        <p:nvSpPr>
          <p:cNvPr id="8" name="Marcador de texto 11">
            <a:extLst>
              <a:ext uri="{FF2B5EF4-FFF2-40B4-BE49-F238E27FC236}">
                <a16:creationId xmlns:a16="http://schemas.microsoft.com/office/drawing/2014/main" id="{CF3B57F0-70DC-7CCC-2BE4-A95430ED9BB9}"/>
              </a:ext>
            </a:extLst>
          </p:cNvPr>
          <p:cNvSpPr>
            <a:spLocks noGrp="1"/>
          </p:cNvSpPr>
          <p:nvPr>
            <p:ph type="body" sz="quarter" idx="10" hasCustomPrompt="1"/>
          </p:nvPr>
        </p:nvSpPr>
        <p:spPr>
          <a:xfrm>
            <a:off x="76199" y="1943100"/>
            <a:ext cx="9220199" cy="533400"/>
          </a:xfrm>
        </p:spPr>
        <p:txBody>
          <a:bodyPr/>
          <a:lstStyle>
            <a:lvl1pPr algn="l">
              <a:buNone/>
              <a:defRPr b="1">
                <a:solidFill>
                  <a:srgbClr val="B7CBBE"/>
                </a:solidFill>
              </a:defRPr>
            </a:lvl1pPr>
          </a:lstStyle>
          <a:p>
            <a:pPr lvl="0"/>
            <a:r>
              <a:rPr lang="es-ES" err="1"/>
              <a:t>Click</a:t>
            </a:r>
            <a:r>
              <a:rPr lang="es-ES"/>
              <a:t> to </a:t>
            </a:r>
            <a:r>
              <a:rPr lang="es-ES" err="1"/>
              <a:t>edit</a:t>
            </a:r>
            <a:r>
              <a:rPr lang="es-ES"/>
              <a:t> </a:t>
            </a:r>
            <a:r>
              <a:rPr lang="es-ES" err="1"/>
              <a:t>subtitle</a:t>
            </a:r>
            <a:r>
              <a:rPr lang="es-ES"/>
              <a:t> </a:t>
            </a:r>
            <a:r>
              <a:rPr lang="es-ES" err="1"/>
              <a:t>style</a:t>
            </a:r>
            <a:endParaRPr lang="es-ES"/>
          </a:p>
        </p:txBody>
      </p:sp>
      <p:sp>
        <p:nvSpPr>
          <p:cNvPr id="2" name="Marcador de texto 13">
            <a:extLst>
              <a:ext uri="{FF2B5EF4-FFF2-40B4-BE49-F238E27FC236}">
                <a16:creationId xmlns:a16="http://schemas.microsoft.com/office/drawing/2014/main" id="{9621E82E-A744-321E-1BF2-99E24DE10BA8}"/>
              </a:ext>
            </a:extLst>
          </p:cNvPr>
          <p:cNvSpPr>
            <a:spLocks noGrp="1"/>
          </p:cNvSpPr>
          <p:nvPr>
            <p:ph type="body" sz="quarter" idx="11" hasCustomPrompt="1"/>
          </p:nvPr>
        </p:nvSpPr>
        <p:spPr>
          <a:xfrm>
            <a:off x="12115800" y="9731375"/>
            <a:ext cx="4495800" cy="365125"/>
          </a:xfrm>
        </p:spPr>
        <p:txBody>
          <a:bodyPr/>
          <a:lstStyle>
            <a:lvl1pPr>
              <a:buNone/>
              <a:defRPr sz="1200">
                <a:solidFill>
                  <a:srgbClr val="B4B4B4"/>
                </a:solidFill>
              </a:defRPr>
            </a:lvl1pPr>
          </a:lstStyle>
          <a:p>
            <a:pPr lvl="0"/>
            <a:r>
              <a:rPr lang="es-ES" err="1"/>
              <a:t>Document</a:t>
            </a:r>
            <a:r>
              <a:rPr lang="es-ES"/>
              <a:t> </a:t>
            </a:r>
            <a:r>
              <a:rPr lang="es-ES" err="1"/>
              <a:t>name</a:t>
            </a:r>
            <a:endParaRPr lang="es-ES"/>
          </a:p>
        </p:txBody>
      </p:sp>
    </p:spTree>
    <p:extLst>
      <p:ext uri="{BB962C8B-B14F-4D97-AF65-F5344CB8AC3E}">
        <p14:creationId xmlns:p14="http://schemas.microsoft.com/office/powerpoint/2010/main" val="99514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hasCustomPrompt="1"/>
          </p:nvPr>
        </p:nvSpPr>
        <p:spPr>
          <a:xfrm>
            <a:off x="762000" y="2857500"/>
            <a:ext cx="8610599" cy="6377782"/>
          </a:xfrm>
        </p:spPr>
        <p:txBody>
          <a:bodyPr/>
          <a:lstStyle>
            <a:lvl1pPr>
              <a:buClr>
                <a:srgbClr val="30527C"/>
              </a:buClr>
              <a:buFont typeface="Courier New" panose="02070309020205020404" pitchFamily="49" charset="0"/>
              <a:buChar char="o"/>
              <a:defRPr/>
            </a:lvl1pPr>
            <a:lvl2pPr>
              <a:buClr>
                <a:srgbClr val="30527C"/>
              </a:buClr>
              <a:buFont typeface="Courier New" panose="02070309020205020404" pitchFamily="49" charset="0"/>
              <a:buChar char="o"/>
              <a:defRPr/>
            </a:lvl2pPr>
            <a:lvl3pPr>
              <a:buClr>
                <a:srgbClr val="30527C"/>
              </a:buClr>
              <a:buFont typeface="Courier New" panose="02070309020205020404" pitchFamily="49" charset="0"/>
              <a:buChar char="o"/>
              <a:defRPr/>
            </a:lvl3pPr>
            <a:lvl4pPr>
              <a:buClr>
                <a:srgbClr val="30527C"/>
              </a:buClr>
              <a:buFont typeface="Courier New" panose="02070309020205020404" pitchFamily="49" charset="0"/>
              <a:buChar char="o"/>
              <a:defRPr/>
            </a:lvl4pPr>
            <a:lvl5pPr>
              <a:buClr>
                <a:srgbClr val="30527C"/>
              </a:buClr>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Marcador de texto 7">
            <a:extLst>
              <a:ext uri="{FF2B5EF4-FFF2-40B4-BE49-F238E27FC236}">
                <a16:creationId xmlns:a16="http://schemas.microsoft.com/office/drawing/2014/main" id="{8B89652C-6752-D906-AAA2-A0BEC07A50DC}"/>
              </a:ext>
            </a:extLst>
          </p:cNvPr>
          <p:cNvSpPr>
            <a:spLocks noGrp="1"/>
          </p:cNvSpPr>
          <p:nvPr>
            <p:ph type="body" sz="quarter" idx="10" hasCustomPrompt="1"/>
          </p:nvPr>
        </p:nvSpPr>
        <p:spPr>
          <a:xfrm>
            <a:off x="76200" y="1943100"/>
            <a:ext cx="9220200" cy="533400"/>
          </a:xfrm>
        </p:spPr>
        <p:txBody>
          <a:bodyPr/>
          <a:lstStyle>
            <a:lvl1pPr>
              <a:buNone/>
              <a:defRPr b="1">
                <a:solidFill>
                  <a:srgbClr val="042D60"/>
                </a:solidFill>
              </a:defRPr>
            </a:lvl1pPr>
          </a:lstStyle>
          <a:p>
            <a:pPr lvl="0"/>
            <a:r>
              <a:rPr lang="es-ES" err="1"/>
              <a:t>Click</a:t>
            </a:r>
            <a:r>
              <a:rPr lang="es-ES"/>
              <a:t> to </a:t>
            </a:r>
            <a:r>
              <a:rPr lang="es-ES" err="1"/>
              <a:t>edit</a:t>
            </a:r>
            <a:r>
              <a:rPr lang="es-ES"/>
              <a:t> </a:t>
            </a:r>
            <a:r>
              <a:rPr lang="es-ES" err="1"/>
              <a:t>subtitle</a:t>
            </a:r>
            <a:r>
              <a:rPr lang="es-ES"/>
              <a:t> </a:t>
            </a:r>
            <a:r>
              <a:rPr lang="es-ES" err="1"/>
              <a:t>style</a:t>
            </a:r>
            <a:endParaRPr lang="es-ES"/>
          </a:p>
        </p:txBody>
      </p:sp>
      <p:sp>
        <p:nvSpPr>
          <p:cNvPr id="11" name="Marcador de texto 13">
            <a:extLst>
              <a:ext uri="{FF2B5EF4-FFF2-40B4-BE49-F238E27FC236}">
                <a16:creationId xmlns:a16="http://schemas.microsoft.com/office/drawing/2014/main" id="{8BAF5EB9-1D60-573B-17B8-E628104B7BD9}"/>
              </a:ext>
            </a:extLst>
          </p:cNvPr>
          <p:cNvSpPr>
            <a:spLocks noGrp="1"/>
          </p:cNvSpPr>
          <p:nvPr>
            <p:ph type="body" sz="quarter" idx="11" hasCustomPrompt="1"/>
          </p:nvPr>
        </p:nvSpPr>
        <p:spPr>
          <a:xfrm>
            <a:off x="12115800" y="9731375"/>
            <a:ext cx="4495800" cy="365125"/>
          </a:xfrm>
        </p:spPr>
        <p:txBody>
          <a:bodyPr/>
          <a:lstStyle>
            <a:lvl1pPr>
              <a:buNone/>
              <a:defRPr sz="1200">
                <a:solidFill>
                  <a:srgbClr val="B4B4B4"/>
                </a:solidFill>
              </a:defRPr>
            </a:lvl1pPr>
          </a:lstStyle>
          <a:p>
            <a:pPr lvl="0"/>
            <a:r>
              <a:rPr lang="es-ES" err="1"/>
              <a:t>Document</a:t>
            </a:r>
            <a:r>
              <a:rPr lang="es-ES"/>
              <a:t> </a:t>
            </a:r>
            <a:r>
              <a:rPr lang="es-ES" err="1"/>
              <a:t>name</a:t>
            </a:r>
            <a:endParaRPr lang="es-ES"/>
          </a:p>
        </p:txBody>
      </p:sp>
    </p:spTree>
    <p:extLst>
      <p:ext uri="{BB962C8B-B14F-4D97-AF65-F5344CB8AC3E}">
        <p14:creationId xmlns:p14="http://schemas.microsoft.com/office/powerpoint/2010/main" val="2294903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91D62BE-22B9-ABA0-99EC-612D68B2294D}"/>
              </a:ext>
            </a:extLst>
          </p:cNvPr>
          <p:cNvSpPr>
            <a:spLocks noGrp="1"/>
          </p:cNvSpPr>
          <p:nvPr>
            <p:ph type="title"/>
          </p:nvPr>
        </p:nvSpPr>
        <p:spPr>
          <a:xfrm>
            <a:off x="1981200" y="457200"/>
            <a:ext cx="14325600" cy="1143000"/>
          </a:xfrm>
        </p:spPr>
        <p:txBody>
          <a:bodyPr/>
          <a:lstStyle/>
          <a:p>
            <a:r>
              <a:rPr lang="en-US"/>
              <a:t>Click to edit Master title style</a:t>
            </a:r>
          </a:p>
        </p:txBody>
      </p:sp>
      <p:sp>
        <p:nvSpPr>
          <p:cNvPr id="9" name="Marcador de texto 7">
            <a:extLst>
              <a:ext uri="{FF2B5EF4-FFF2-40B4-BE49-F238E27FC236}">
                <a16:creationId xmlns:a16="http://schemas.microsoft.com/office/drawing/2014/main" id="{0C72F0BE-399D-40CA-5559-504481CD6EE2}"/>
              </a:ext>
            </a:extLst>
          </p:cNvPr>
          <p:cNvSpPr>
            <a:spLocks noGrp="1"/>
          </p:cNvSpPr>
          <p:nvPr>
            <p:ph type="body" sz="quarter" idx="10" hasCustomPrompt="1"/>
          </p:nvPr>
        </p:nvSpPr>
        <p:spPr>
          <a:xfrm>
            <a:off x="76200" y="1943100"/>
            <a:ext cx="9220200" cy="533400"/>
          </a:xfrm>
        </p:spPr>
        <p:txBody>
          <a:bodyPr/>
          <a:lstStyle>
            <a:lvl1pPr>
              <a:buNone/>
              <a:defRPr b="1">
                <a:solidFill>
                  <a:srgbClr val="042D60"/>
                </a:solidFill>
              </a:defRPr>
            </a:lvl1pPr>
          </a:lstStyle>
          <a:p>
            <a:pPr lvl="0"/>
            <a:r>
              <a:rPr lang="es-ES" err="1"/>
              <a:t>Click</a:t>
            </a:r>
            <a:r>
              <a:rPr lang="es-ES"/>
              <a:t> to </a:t>
            </a:r>
            <a:r>
              <a:rPr lang="es-ES" err="1"/>
              <a:t>edit</a:t>
            </a:r>
            <a:r>
              <a:rPr lang="es-ES"/>
              <a:t> </a:t>
            </a:r>
            <a:r>
              <a:rPr lang="es-ES" err="1"/>
              <a:t>subtitle</a:t>
            </a:r>
            <a:r>
              <a:rPr lang="es-ES"/>
              <a:t> </a:t>
            </a:r>
            <a:r>
              <a:rPr lang="es-ES" err="1"/>
              <a:t>style</a:t>
            </a:r>
            <a:endParaRPr lang="es-ES"/>
          </a:p>
        </p:txBody>
      </p:sp>
      <p:sp>
        <p:nvSpPr>
          <p:cNvPr id="10" name="Marcador de texto 13">
            <a:extLst>
              <a:ext uri="{FF2B5EF4-FFF2-40B4-BE49-F238E27FC236}">
                <a16:creationId xmlns:a16="http://schemas.microsoft.com/office/drawing/2014/main" id="{DD2D077C-CF37-3145-BCE0-AE15E85ACB1D}"/>
              </a:ext>
            </a:extLst>
          </p:cNvPr>
          <p:cNvSpPr>
            <a:spLocks noGrp="1"/>
          </p:cNvSpPr>
          <p:nvPr>
            <p:ph type="body" sz="quarter" idx="11" hasCustomPrompt="1"/>
          </p:nvPr>
        </p:nvSpPr>
        <p:spPr>
          <a:xfrm>
            <a:off x="12115800" y="9731375"/>
            <a:ext cx="4495800" cy="365125"/>
          </a:xfrm>
        </p:spPr>
        <p:txBody>
          <a:bodyPr/>
          <a:lstStyle>
            <a:lvl1pPr>
              <a:buNone/>
              <a:defRPr sz="1200">
                <a:solidFill>
                  <a:srgbClr val="B4B4B4"/>
                </a:solidFill>
              </a:defRPr>
            </a:lvl1pPr>
          </a:lstStyle>
          <a:p>
            <a:pPr lvl="0"/>
            <a:r>
              <a:rPr lang="es-ES" err="1"/>
              <a:t>Document</a:t>
            </a:r>
            <a:r>
              <a:rPr lang="es-ES"/>
              <a:t> </a:t>
            </a:r>
            <a:r>
              <a:rPr lang="es-ES" err="1"/>
              <a:t>name</a:t>
            </a:r>
            <a:endParaRPr lang="es-ES"/>
          </a:p>
        </p:txBody>
      </p:sp>
    </p:spTree>
    <p:extLst>
      <p:ext uri="{BB962C8B-B14F-4D97-AF65-F5344CB8AC3E}">
        <p14:creationId xmlns:p14="http://schemas.microsoft.com/office/powerpoint/2010/main" val="2393644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hasCustomPrompt="1"/>
          </p:nvPr>
        </p:nvSpPr>
        <p:spPr>
          <a:xfrm>
            <a:off x="762000" y="2857500"/>
            <a:ext cx="8610599" cy="6377782"/>
          </a:xfrm>
        </p:spPr>
        <p:txBody>
          <a:bodyPr/>
          <a:lstStyle>
            <a:lvl1pPr>
              <a:buClr>
                <a:srgbClr val="30527C"/>
              </a:buClr>
              <a:buFont typeface="Courier New" panose="02070309020205020404" pitchFamily="49" charset="0"/>
              <a:buChar char="o"/>
              <a:defRPr/>
            </a:lvl1pPr>
            <a:lvl2pPr>
              <a:buClr>
                <a:srgbClr val="30527C"/>
              </a:buClr>
              <a:buFont typeface="Courier New" panose="02070309020205020404" pitchFamily="49" charset="0"/>
              <a:buChar char="o"/>
              <a:defRPr/>
            </a:lvl2pPr>
            <a:lvl3pPr>
              <a:buClr>
                <a:srgbClr val="30527C"/>
              </a:buClr>
              <a:buFont typeface="Courier New" panose="02070309020205020404" pitchFamily="49" charset="0"/>
              <a:buChar char="o"/>
              <a:defRPr/>
            </a:lvl3pPr>
            <a:lvl4pPr>
              <a:buClr>
                <a:srgbClr val="30527C"/>
              </a:buClr>
              <a:buFont typeface="Courier New" panose="02070309020205020404" pitchFamily="49" charset="0"/>
              <a:buChar char="o"/>
              <a:defRPr/>
            </a:lvl4pPr>
            <a:lvl5pPr>
              <a:buClr>
                <a:srgbClr val="30527C"/>
              </a:buClr>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Marcador de texto 7">
            <a:extLst>
              <a:ext uri="{FF2B5EF4-FFF2-40B4-BE49-F238E27FC236}">
                <a16:creationId xmlns:a16="http://schemas.microsoft.com/office/drawing/2014/main" id="{8B89652C-6752-D906-AAA2-A0BEC07A50DC}"/>
              </a:ext>
            </a:extLst>
          </p:cNvPr>
          <p:cNvSpPr>
            <a:spLocks noGrp="1"/>
          </p:cNvSpPr>
          <p:nvPr>
            <p:ph type="body" sz="quarter" idx="10" hasCustomPrompt="1"/>
          </p:nvPr>
        </p:nvSpPr>
        <p:spPr>
          <a:xfrm>
            <a:off x="76200" y="1943100"/>
            <a:ext cx="9220200" cy="533400"/>
          </a:xfrm>
        </p:spPr>
        <p:txBody>
          <a:bodyPr/>
          <a:lstStyle>
            <a:lvl1pPr>
              <a:buNone/>
              <a:defRPr b="1">
                <a:solidFill>
                  <a:srgbClr val="042D60"/>
                </a:solidFill>
              </a:defRPr>
            </a:lvl1pPr>
          </a:lstStyle>
          <a:p>
            <a:pPr lvl="0"/>
            <a:r>
              <a:rPr lang="es-ES" err="1"/>
              <a:t>Click</a:t>
            </a:r>
            <a:r>
              <a:rPr lang="es-ES"/>
              <a:t> to </a:t>
            </a:r>
            <a:r>
              <a:rPr lang="es-ES" err="1"/>
              <a:t>edit</a:t>
            </a:r>
            <a:r>
              <a:rPr lang="es-ES"/>
              <a:t> </a:t>
            </a:r>
            <a:r>
              <a:rPr lang="es-ES" err="1"/>
              <a:t>subtitle</a:t>
            </a:r>
            <a:r>
              <a:rPr lang="es-ES"/>
              <a:t> </a:t>
            </a:r>
            <a:r>
              <a:rPr lang="es-ES" err="1"/>
              <a:t>style</a:t>
            </a:r>
            <a:endParaRPr lang="es-ES"/>
          </a:p>
        </p:txBody>
      </p:sp>
      <p:sp>
        <p:nvSpPr>
          <p:cNvPr id="5" name="Marcador de texto 13">
            <a:extLst>
              <a:ext uri="{FF2B5EF4-FFF2-40B4-BE49-F238E27FC236}">
                <a16:creationId xmlns:a16="http://schemas.microsoft.com/office/drawing/2014/main" id="{DABFF1AC-D9CC-E63B-AB7D-ABE3B30EF26F}"/>
              </a:ext>
            </a:extLst>
          </p:cNvPr>
          <p:cNvSpPr>
            <a:spLocks noGrp="1"/>
          </p:cNvSpPr>
          <p:nvPr>
            <p:ph type="body" sz="quarter" idx="11" hasCustomPrompt="1"/>
          </p:nvPr>
        </p:nvSpPr>
        <p:spPr>
          <a:xfrm>
            <a:off x="12115800" y="9731375"/>
            <a:ext cx="4495800" cy="365125"/>
          </a:xfrm>
        </p:spPr>
        <p:txBody>
          <a:bodyPr/>
          <a:lstStyle>
            <a:lvl1pPr>
              <a:buNone/>
              <a:defRPr sz="1200">
                <a:solidFill>
                  <a:srgbClr val="B4B4B4"/>
                </a:solidFill>
              </a:defRPr>
            </a:lvl1pPr>
          </a:lstStyle>
          <a:p>
            <a:pPr lvl="0"/>
            <a:r>
              <a:rPr lang="es-ES" err="1"/>
              <a:t>Document</a:t>
            </a:r>
            <a:r>
              <a:rPr lang="es-ES"/>
              <a:t> </a:t>
            </a:r>
            <a:r>
              <a:rPr lang="es-ES" err="1"/>
              <a:t>name</a:t>
            </a:r>
            <a:endParaRPr lang="es-ES"/>
          </a:p>
        </p:txBody>
      </p:sp>
    </p:spTree>
    <p:extLst>
      <p:ext uri="{BB962C8B-B14F-4D97-AF65-F5344CB8AC3E}">
        <p14:creationId xmlns:p14="http://schemas.microsoft.com/office/powerpoint/2010/main" val="4755861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6.pn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Imagem 1" descr="Texto&#10;&#10;El contenido generado por IA puede ser incorrecto.">
            <a:extLst>
              <a:ext uri="{FF2B5EF4-FFF2-40B4-BE49-F238E27FC236}">
                <a16:creationId xmlns:a16="http://schemas.microsoft.com/office/drawing/2014/main" id="{6FE20541-F8E4-9F97-16FB-7CC68762050C}"/>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57200" y="342900"/>
            <a:ext cx="4198127" cy="879364"/>
          </a:xfrm>
          <a:prstGeom prst="rect">
            <a:avLst/>
          </a:prstGeom>
          <a:noFill/>
          <a:ln>
            <a:noFill/>
          </a:ln>
        </p:spPr>
      </p:pic>
    </p:spTree>
    <p:extLst>
      <p:ext uri="{BB962C8B-B14F-4D97-AF65-F5344CB8AC3E}">
        <p14:creationId xmlns:p14="http://schemas.microsoft.com/office/powerpoint/2010/main" val="2702572821"/>
      </p:ext>
    </p:extLst>
  </p:cSld>
  <p:clrMap bg1="lt1" tx1="dk1" bg2="lt2" tx2="dk2" accent1="accent1" accent2="accent2" accent3="accent3" accent4="accent4" accent5="accent5" accent6="accent6" hlink="hlink" folHlink="folHlink"/>
  <p:sldLayoutIdLst>
    <p:sldLayoutId id="214748366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132426"/>
      </p:ext>
    </p:extLst>
  </p:cSld>
  <p:clrMap bg1="lt1" tx1="dk1" bg2="lt2" tx2="dk2" accent1="accent1" accent2="accent2" accent3="accent3" accent4="accent4" accent5="accent5" accent6="accent6" hlink="hlink" folHlink="folHlink"/>
  <p:sldLayoutIdLst>
    <p:sldLayoutId id="2147483668" r:id="rId1"/>
  </p:sldLayoutIdLst>
  <p:txStyles>
    <p:titleStyle>
      <a:lvl1pPr algn="l" defTabSz="914400" rtl="0" eaLnBrk="1" latinLnBrk="0" hangingPunct="1">
        <a:spcBef>
          <a:spcPct val="0"/>
        </a:spcBef>
        <a:buNone/>
        <a:defRPr sz="4800" kern="1200">
          <a:solidFill>
            <a:srgbClr val="042D60"/>
          </a:solidFill>
          <a:latin typeface="Now Bold" panose="020B0604020202020204" charset="0"/>
          <a:ea typeface="+mj-ea"/>
          <a:cs typeface="+mj-cs"/>
        </a:defRPr>
      </a:lvl1pPr>
    </p:titleStyle>
    <p:bodyStyle>
      <a:lvl1pPr marL="342900" indent="-342900" algn="l" defTabSz="914400" rtl="0" eaLnBrk="1" latinLnBrk="0" hangingPunct="1">
        <a:spcBef>
          <a:spcPct val="20000"/>
        </a:spcBef>
        <a:buClr>
          <a:srgbClr val="97B6B0"/>
        </a:buClr>
        <a:buFont typeface="Courier New" panose="02070309020205020404" pitchFamily="49" charset="0"/>
        <a:buChar char="o"/>
        <a:defRPr sz="2800" kern="1200">
          <a:solidFill>
            <a:srgbClr val="30527C"/>
          </a:solidFill>
          <a:latin typeface="DM Sans" pitchFamily="2"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rgbClr val="30527C"/>
          </a:solidFill>
          <a:latin typeface="DM Sans" pitchFamily="2" charset="0"/>
          <a:ea typeface="+mn-ea"/>
          <a:cs typeface="+mn-cs"/>
        </a:defRPr>
      </a:lvl2pPr>
      <a:lvl3pPr marL="1143000" indent="-228600" algn="l" defTabSz="914400" rtl="0" eaLnBrk="1" latinLnBrk="0" hangingPunct="1">
        <a:spcBef>
          <a:spcPct val="20000"/>
        </a:spcBef>
        <a:buFont typeface="Arial" pitchFamily="34" charset="0"/>
        <a:buChar char="•"/>
        <a:defRPr sz="2000" kern="1200">
          <a:solidFill>
            <a:srgbClr val="30527C"/>
          </a:solidFill>
          <a:latin typeface="DM Sans" pitchFamily="2"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rgbClr val="30527C"/>
          </a:solidFill>
          <a:latin typeface="DM Sans" pitchFamily="2"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rgbClr val="30527C"/>
          </a:solidFill>
          <a:latin typeface="DM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81200" y="457200"/>
            <a:ext cx="14325600" cy="114300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685799" y="2880518"/>
            <a:ext cx="8610599" cy="63777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50" r:id="rId1"/>
    <p:sldLayoutId id="2147483655" r:id="rId2"/>
  </p:sldLayoutIdLst>
  <p:txStyles>
    <p:titleStyle>
      <a:lvl1pPr algn="l" defTabSz="914400" rtl="0" eaLnBrk="1" latinLnBrk="0" hangingPunct="1">
        <a:spcBef>
          <a:spcPct val="0"/>
        </a:spcBef>
        <a:buNone/>
        <a:defRPr sz="4800" kern="1200">
          <a:solidFill>
            <a:srgbClr val="97B6B0"/>
          </a:solidFill>
          <a:latin typeface="Now Bold" panose="020B0604020202020204" charset="0"/>
          <a:ea typeface="+mj-ea"/>
          <a:cs typeface="+mj-cs"/>
        </a:defRPr>
      </a:lvl1pPr>
    </p:titleStyle>
    <p:bodyStyle>
      <a:lvl1pPr marL="342900" indent="-342900" algn="l" defTabSz="914400" rtl="0" eaLnBrk="1" latinLnBrk="0" hangingPunct="1">
        <a:spcBef>
          <a:spcPct val="20000"/>
        </a:spcBef>
        <a:buClr>
          <a:srgbClr val="97B6B0"/>
        </a:buClr>
        <a:buFont typeface="Courier New" panose="02070309020205020404" pitchFamily="49" charset="0"/>
        <a:buChar char="o"/>
        <a:defRPr sz="2800" kern="1200">
          <a:solidFill>
            <a:srgbClr val="30527C"/>
          </a:solidFill>
          <a:latin typeface="DM Sans" pitchFamily="2"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rgbClr val="30527C"/>
          </a:solidFill>
          <a:latin typeface="DM Sans" pitchFamily="2" charset="0"/>
          <a:ea typeface="+mn-ea"/>
          <a:cs typeface="+mn-cs"/>
        </a:defRPr>
      </a:lvl2pPr>
      <a:lvl3pPr marL="1143000" indent="-228600" algn="l" defTabSz="914400" rtl="0" eaLnBrk="1" latinLnBrk="0" hangingPunct="1">
        <a:spcBef>
          <a:spcPct val="20000"/>
        </a:spcBef>
        <a:buFont typeface="Arial" pitchFamily="34" charset="0"/>
        <a:buChar char="•"/>
        <a:defRPr sz="2000" kern="1200">
          <a:solidFill>
            <a:srgbClr val="30527C"/>
          </a:solidFill>
          <a:latin typeface="DM Sans" pitchFamily="2"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rgbClr val="30527C"/>
          </a:solidFill>
          <a:latin typeface="DM Sans" pitchFamily="2"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rgbClr val="30527C"/>
          </a:solidFill>
          <a:latin typeface="DM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81200" y="457200"/>
            <a:ext cx="14325600" cy="114300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685799" y="2880518"/>
            <a:ext cx="8610599" cy="63777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66210515"/>
      </p:ext>
    </p:extLst>
  </p:cSld>
  <p:clrMap bg1="lt1" tx1="dk1" bg2="lt2" tx2="dk2" accent1="accent1" accent2="accent2" accent3="accent3" accent4="accent4" accent5="accent5" accent6="accent6" hlink="hlink" folHlink="folHlink"/>
  <p:sldLayoutIdLst>
    <p:sldLayoutId id="2147483662" r:id="rId1"/>
    <p:sldLayoutId id="2147483663" r:id="rId2"/>
  </p:sldLayoutIdLst>
  <p:txStyles>
    <p:titleStyle>
      <a:lvl1pPr algn="l" defTabSz="914400" rtl="0" eaLnBrk="1" latinLnBrk="0" hangingPunct="1">
        <a:spcBef>
          <a:spcPct val="0"/>
        </a:spcBef>
        <a:buNone/>
        <a:defRPr sz="4800" kern="1200">
          <a:solidFill>
            <a:srgbClr val="97B6B0"/>
          </a:solidFill>
          <a:latin typeface="Now Bold" panose="020B0604020202020204" charset="0"/>
          <a:ea typeface="+mj-ea"/>
          <a:cs typeface="+mj-cs"/>
        </a:defRPr>
      </a:lvl1pPr>
    </p:titleStyle>
    <p:bodyStyle>
      <a:lvl1pPr marL="342900" indent="-342900" algn="l" defTabSz="914400" rtl="0" eaLnBrk="1" latinLnBrk="0" hangingPunct="1">
        <a:spcBef>
          <a:spcPct val="20000"/>
        </a:spcBef>
        <a:buClr>
          <a:srgbClr val="97B6B0"/>
        </a:buClr>
        <a:buFont typeface="Courier New" panose="02070309020205020404" pitchFamily="49" charset="0"/>
        <a:buChar char="o"/>
        <a:defRPr sz="2800" kern="1200">
          <a:solidFill>
            <a:srgbClr val="30527C"/>
          </a:solidFill>
          <a:latin typeface="DM Sans" pitchFamily="2"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rgbClr val="30527C"/>
          </a:solidFill>
          <a:latin typeface="DM Sans" pitchFamily="2" charset="0"/>
          <a:ea typeface="+mn-ea"/>
          <a:cs typeface="+mn-cs"/>
        </a:defRPr>
      </a:lvl2pPr>
      <a:lvl3pPr marL="1143000" indent="-228600" algn="l" defTabSz="914400" rtl="0" eaLnBrk="1" latinLnBrk="0" hangingPunct="1">
        <a:spcBef>
          <a:spcPct val="20000"/>
        </a:spcBef>
        <a:buFont typeface="Arial" pitchFamily="34" charset="0"/>
        <a:buChar char="•"/>
        <a:defRPr sz="2000" kern="1200">
          <a:solidFill>
            <a:srgbClr val="30527C"/>
          </a:solidFill>
          <a:latin typeface="DM Sans" pitchFamily="2"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rgbClr val="30527C"/>
          </a:solidFill>
          <a:latin typeface="DM Sans" pitchFamily="2"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rgbClr val="30527C"/>
          </a:solidFill>
          <a:latin typeface="DM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81200" y="457200"/>
            <a:ext cx="14325600" cy="114300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685799" y="2880518"/>
            <a:ext cx="8610599" cy="63777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29160182"/>
      </p:ext>
    </p:extLst>
  </p:cSld>
  <p:clrMap bg1="lt1" tx1="dk1" bg2="lt2" tx2="dk2" accent1="accent1" accent2="accent2" accent3="accent3" accent4="accent4" accent5="accent5" accent6="accent6" hlink="hlink" folHlink="folHlink"/>
  <p:sldLayoutIdLst>
    <p:sldLayoutId id="2147483657" r:id="rId1"/>
    <p:sldLayoutId id="2147483658" r:id="rId2"/>
  </p:sldLayoutIdLst>
  <p:txStyles>
    <p:titleStyle>
      <a:lvl1pPr algn="l" defTabSz="914400" rtl="0" eaLnBrk="1" latinLnBrk="0" hangingPunct="1">
        <a:spcBef>
          <a:spcPct val="0"/>
        </a:spcBef>
        <a:buNone/>
        <a:defRPr sz="4800" kern="1200">
          <a:solidFill>
            <a:srgbClr val="30527C"/>
          </a:solidFill>
          <a:latin typeface="Now Bold" panose="020B0604020202020204" charset="0"/>
          <a:ea typeface="+mj-ea"/>
          <a:cs typeface="+mj-cs"/>
        </a:defRPr>
      </a:lvl1pPr>
    </p:titleStyle>
    <p:bodyStyle>
      <a:lvl1pPr marL="342900" indent="-342900" algn="l" defTabSz="914400" rtl="0" eaLnBrk="1" latinLnBrk="0" hangingPunct="1">
        <a:spcBef>
          <a:spcPct val="20000"/>
        </a:spcBef>
        <a:buClr>
          <a:srgbClr val="97B6B0"/>
        </a:buClr>
        <a:buFont typeface="Courier New" panose="02070309020205020404" pitchFamily="49" charset="0"/>
        <a:buChar char="o"/>
        <a:defRPr sz="2800" kern="1200">
          <a:solidFill>
            <a:srgbClr val="344A46"/>
          </a:solidFill>
          <a:latin typeface="DM Sans" pitchFamily="2"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rgbClr val="344A46"/>
          </a:solidFill>
          <a:latin typeface="DM Sans" pitchFamily="2" charset="0"/>
          <a:ea typeface="+mn-ea"/>
          <a:cs typeface="+mn-cs"/>
        </a:defRPr>
      </a:lvl2pPr>
      <a:lvl3pPr marL="1143000" indent="-228600" algn="l" defTabSz="914400" rtl="0" eaLnBrk="1" latinLnBrk="0" hangingPunct="1">
        <a:spcBef>
          <a:spcPct val="20000"/>
        </a:spcBef>
        <a:buFont typeface="Arial" pitchFamily="34" charset="0"/>
        <a:buChar char="•"/>
        <a:defRPr sz="2000" kern="1200">
          <a:solidFill>
            <a:srgbClr val="344A46"/>
          </a:solidFill>
          <a:latin typeface="DM Sans" pitchFamily="2"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rgbClr val="344A46"/>
          </a:solidFill>
          <a:latin typeface="DM Sans" pitchFamily="2"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rgbClr val="344A46"/>
          </a:solidFill>
          <a:latin typeface="DM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81200" y="457200"/>
            <a:ext cx="14325600" cy="114300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685799" y="2880518"/>
            <a:ext cx="8610599" cy="63777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9097463"/>
      </p:ext>
    </p:extLst>
  </p:cSld>
  <p:clrMap bg1="lt1" tx1="dk1" bg2="lt2" tx2="dk2" accent1="accent1" accent2="accent2" accent3="accent3" accent4="accent4" accent5="accent5" accent6="accent6" hlink="hlink" folHlink="folHlink"/>
  <p:sldLayoutIdLst>
    <p:sldLayoutId id="2147483665" r:id="rId1"/>
    <p:sldLayoutId id="2147483666" r:id="rId2"/>
  </p:sldLayoutIdLst>
  <p:txStyles>
    <p:titleStyle>
      <a:lvl1pPr algn="l" defTabSz="914400" rtl="0" eaLnBrk="1" latinLnBrk="0" hangingPunct="1">
        <a:spcBef>
          <a:spcPct val="0"/>
        </a:spcBef>
        <a:buNone/>
        <a:defRPr sz="4800" kern="1200">
          <a:solidFill>
            <a:srgbClr val="30527C"/>
          </a:solidFill>
          <a:latin typeface="Now Bold" panose="020B0604020202020204" charset="0"/>
          <a:ea typeface="+mj-ea"/>
          <a:cs typeface="+mj-cs"/>
        </a:defRPr>
      </a:lvl1pPr>
    </p:titleStyle>
    <p:bodyStyle>
      <a:lvl1pPr marL="342900" indent="-342900" algn="l" defTabSz="914400" rtl="0" eaLnBrk="1" latinLnBrk="0" hangingPunct="1">
        <a:spcBef>
          <a:spcPct val="20000"/>
        </a:spcBef>
        <a:buClr>
          <a:srgbClr val="97B6B0"/>
        </a:buClr>
        <a:buFont typeface="Courier New" panose="02070309020205020404" pitchFamily="49" charset="0"/>
        <a:buChar char="o"/>
        <a:defRPr sz="2800" kern="1200">
          <a:solidFill>
            <a:srgbClr val="344A46"/>
          </a:solidFill>
          <a:latin typeface="DM Sans" pitchFamily="2"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rgbClr val="344A46"/>
          </a:solidFill>
          <a:latin typeface="DM Sans" pitchFamily="2" charset="0"/>
          <a:ea typeface="+mn-ea"/>
          <a:cs typeface="+mn-cs"/>
        </a:defRPr>
      </a:lvl2pPr>
      <a:lvl3pPr marL="1143000" indent="-228600" algn="l" defTabSz="914400" rtl="0" eaLnBrk="1" latinLnBrk="0" hangingPunct="1">
        <a:spcBef>
          <a:spcPct val="20000"/>
        </a:spcBef>
        <a:buFont typeface="Arial" pitchFamily="34" charset="0"/>
        <a:buChar char="•"/>
        <a:defRPr sz="2000" kern="1200">
          <a:solidFill>
            <a:srgbClr val="344A46"/>
          </a:solidFill>
          <a:latin typeface="DM Sans" pitchFamily="2"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rgbClr val="344A46"/>
          </a:solidFill>
          <a:latin typeface="DM Sans" pitchFamily="2"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rgbClr val="344A46"/>
          </a:solidFill>
          <a:latin typeface="DM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7.svg"/><Relationship Id="rId5" Type="http://schemas.openxmlformats.org/officeDocument/2006/relationships/image" Target="../media/image26.svg"/><Relationship Id="rId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8B10F4-FB94-2D9B-1BA8-B17A4D571B25}"/>
              </a:ext>
            </a:extLst>
          </p:cNvPr>
          <p:cNvSpPr>
            <a:spLocks noGrp="1"/>
          </p:cNvSpPr>
          <p:nvPr>
            <p:ph type="title"/>
          </p:nvPr>
        </p:nvSpPr>
        <p:spPr>
          <a:xfrm>
            <a:off x="609600" y="6985699"/>
            <a:ext cx="17068800" cy="1989137"/>
          </a:xfrm>
        </p:spPr>
        <p:txBody>
          <a:bodyPr lIns="91440" tIns="45720" rIns="91440" bIns="45720" anchor="ctr" anchorCtr="0"/>
          <a:lstStyle/>
          <a:p>
            <a:r>
              <a:rPr lang="es-ES" dirty="0">
                <a:latin typeface="Now Bold"/>
              </a:rPr>
              <a:t>Pillar 7 - </a:t>
            </a:r>
            <a:r>
              <a:rPr lang="es-ES" dirty="0" err="1">
                <a:latin typeface="Now Bold"/>
              </a:rPr>
              <a:t>Internationalisation</a:t>
            </a:r>
            <a:r>
              <a:rPr lang="es-ES" dirty="0">
                <a:latin typeface="Now Bold"/>
              </a:rPr>
              <a:t> in VET</a:t>
            </a:r>
            <a:endParaRPr lang="es-ES" dirty="0"/>
          </a:p>
        </p:txBody>
      </p:sp>
      <p:sp>
        <p:nvSpPr>
          <p:cNvPr id="3" name="Marcador de texto 2">
            <a:extLst>
              <a:ext uri="{FF2B5EF4-FFF2-40B4-BE49-F238E27FC236}">
                <a16:creationId xmlns:a16="http://schemas.microsoft.com/office/drawing/2014/main" id="{294E4E74-01A3-C3C1-2670-9F68EE5AEF35}"/>
              </a:ext>
            </a:extLst>
          </p:cNvPr>
          <p:cNvSpPr>
            <a:spLocks noGrp="1"/>
          </p:cNvSpPr>
          <p:nvPr>
            <p:ph type="body" sz="quarter" idx="10"/>
          </p:nvPr>
        </p:nvSpPr>
        <p:spPr>
          <a:xfrm>
            <a:off x="4263839" y="8285988"/>
            <a:ext cx="10079689" cy="914401"/>
          </a:xfrm>
        </p:spPr>
        <p:txBody>
          <a:bodyPr lIns="91440" tIns="45720" rIns="91440" bIns="45720" anchor="t"/>
          <a:lstStyle/>
          <a:p>
            <a:r>
              <a:rPr lang="es-ES" sz="4000" b="1" dirty="0" err="1">
                <a:latin typeface="DM Sans"/>
              </a:rPr>
              <a:t>From</a:t>
            </a:r>
            <a:r>
              <a:rPr lang="es-ES" sz="4000" b="1" dirty="0">
                <a:latin typeface="DM Sans"/>
              </a:rPr>
              <a:t> </a:t>
            </a:r>
            <a:r>
              <a:rPr lang="es-ES" sz="4000" b="1" dirty="0" err="1">
                <a:latin typeface="DM Sans"/>
              </a:rPr>
              <a:t>mobility</a:t>
            </a:r>
            <a:r>
              <a:rPr lang="es-ES" sz="4000" b="1" dirty="0">
                <a:latin typeface="DM Sans"/>
              </a:rPr>
              <a:t> </a:t>
            </a:r>
            <a:r>
              <a:rPr lang="es-ES" sz="4000" b="1" dirty="0" err="1">
                <a:latin typeface="DM Sans"/>
              </a:rPr>
              <a:t>to</a:t>
            </a:r>
            <a:r>
              <a:rPr lang="es-ES" sz="4000" b="1" dirty="0">
                <a:latin typeface="DM Sans"/>
              </a:rPr>
              <a:t> </a:t>
            </a:r>
            <a:r>
              <a:rPr lang="es-ES" sz="4000" b="1" dirty="0" err="1">
                <a:latin typeface="DM Sans"/>
              </a:rPr>
              <a:t>institutional</a:t>
            </a:r>
            <a:r>
              <a:rPr lang="es-ES" sz="4000" b="1" dirty="0">
                <a:latin typeface="DM Sans"/>
              </a:rPr>
              <a:t> </a:t>
            </a:r>
            <a:r>
              <a:rPr lang="es-ES" sz="4000" b="1" dirty="0" err="1">
                <a:latin typeface="DM Sans"/>
              </a:rPr>
              <a:t>strategy</a:t>
            </a:r>
            <a:endParaRPr lang="es-ES" sz="4000" b="1" dirty="0"/>
          </a:p>
        </p:txBody>
      </p:sp>
      <p:sp>
        <p:nvSpPr>
          <p:cNvPr id="4" name="Marcador de texto 2">
            <a:extLst>
              <a:ext uri="{FF2B5EF4-FFF2-40B4-BE49-F238E27FC236}">
                <a16:creationId xmlns:a16="http://schemas.microsoft.com/office/drawing/2014/main" id="{1B565FDE-1521-842C-C695-847673BE59C3}"/>
              </a:ext>
            </a:extLst>
          </p:cNvPr>
          <p:cNvSpPr txBox="1">
            <a:spLocks/>
          </p:cNvSpPr>
          <p:nvPr/>
        </p:nvSpPr>
        <p:spPr>
          <a:xfrm>
            <a:off x="0" y="9712187"/>
            <a:ext cx="18135600" cy="574813"/>
          </a:xfrm>
          <a:prstGeom prst="rect">
            <a:avLst/>
          </a:prstGeom>
        </p:spPr>
        <p:txBody>
          <a:bodyP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042D60"/>
                </a:solidFill>
                <a:latin typeface="DM Sans"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r>
              <a:rPr lang="es-ES" sz="1400"/>
              <a:t>Funded by the European Union. Views and opinions expressed are however those of the author(s) only and do not necessarily reflect those of the European Union or the Autónomo Servicio Español para la Internacionalización de la Educación (SEPIE). Neither the European Union nor SEPIE can be held responsible for them.</a:t>
            </a:r>
            <a:endParaRPr lang="es-ES" sz="1400" dirty="0"/>
          </a:p>
        </p:txBody>
      </p:sp>
    </p:spTree>
    <p:extLst>
      <p:ext uri="{BB962C8B-B14F-4D97-AF65-F5344CB8AC3E}">
        <p14:creationId xmlns:p14="http://schemas.microsoft.com/office/powerpoint/2010/main" val="4511247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A85D3-BFB3-91D6-FABE-CA63DFF0C66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7228226-9693-17AE-7B6B-0A001E2F456E}"/>
              </a:ext>
            </a:extLst>
          </p:cNvPr>
          <p:cNvSpPr>
            <a:spLocks noGrp="1"/>
          </p:cNvSpPr>
          <p:nvPr>
            <p:ph type="title"/>
          </p:nvPr>
        </p:nvSpPr>
        <p:spPr/>
        <p:txBody>
          <a:bodyPr/>
          <a:lstStyle/>
          <a:p>
            <a:r>
              <a:rPr lang="es-ES" err="1">
                <a:latin typeface="Now Bold"/>
              </a:rPr>
              <a:t>Internationalisation</a:t>
            </a:r>
            <a:r>
              <a:rPr lang="es-ES">
                <a:latin typeface="Now Bold"/>
              </a:rPr>
              <a:t> in VET</a:t>
            </a:r>
            <a:endParaRPr lang="es-ES"/>
          </a:p>
        </p:txBody>
      </p:sp>
      <p:sp>
        <p:nvSpPr>
          <p:cNvPr id="3" name="Marcador de contenido 2">
            <a:extLst>
              <a:ext uri="{FF2B5EF4-FFF2-40B4-BE49-F238E27FC236}">
                <a16:creationId xmlns:a16="http://schemas.microsoft.com/office/drawing/2014/main" id="{79A975F2-7AD2-460C-1E56-C85DFD6F486B}"/>
              </a:ext>
            </a:extLst>
          </p:cNvPr>
          <p:cNvSpPr>
            <a:spLocks noGrp="1"/>
          </p:cNvSpPr>
          <p:nvPr>
            <p:ph idx="1"/>
          </p:nvPr>
        </p:nvSpPr>
        <p:spPr/>
        <p:txBody>
          <a:bodyPr vert="horz" lIns="91440" tIns="45720" rIns="91440" bIns="45720" rtlCol="0" anchor="t">
            <a:normAutofit/>
          </a:bodyPr>
          <a:lstStyle/>
          <a:p>
            <a:pPr>
              <a:spcBef>
                <a:spcPts val="1800"/>
              </a:spcBef>
              <a:spcAft>
                <a:spcPts val="1800"/>
              </a:spcAft>
            </a:pPr>
            <a:r>
              <a:rPr lang="en-US">
                <a:latin typeface="DM Sans"/>
              </a:rPr>
              <a:t>What is the root cause?</a:t>
            </a:r>
          </a:p>
          <a:p>
            <a:pPr>
              <a:spcBef>
                <a:spcPts val="1800"/>
              </a:spcBef>
              <a:spcAft>
                <a:spcPts val="1800"/>
              </a:spcAft>
            </a:pPr>
            <a:r>
              <a:rPr lang="en-US">
                <a:latin typeface="DM Sans"/>
              </a:rPr>
              <a:t>Is it strategy, skills or resources?</a:t>
            </a:r>
          </a:p>
          <a:p>
            <a:pPr>
              <a:spcBef>
                <a:spcPts val="1800"/>
              </a:spcBef>
              <a:spcAft>
                <a:spcPts val="1800"/>
              </a:spcAft>
            </a:pPr>
            <a:r>
              <a:rPr lang="en-US">
                <a:latin typeface="DM Sans"/>
              </a:rPr>
              <a:t>Is it isolated or systemic?</a:t>
            </a:r>
          </a:p>
          <a:p>
            <a:pPr>
              <a:spcBef>
                <a:spcPts val="1800"/>
              </a:spcBef>
              <a:spcAft>
                <a:spcPts val="1800"/>
              </a:spcAft>
            </a:pPr>
            <a:r>
              <a:rPr lang="en-US">
                <a:latin typeface="DM Sans"/>
              </a:rPr>
              <a:t>What happens if nothing changes?</a:t>
            </a:r>
            <a:endParaRPr lang="es-ES"/>
          </a:p>
          <a:p>
            <a:pPr>
              <a:buNone/>
            </a:pPr>
            <a:endParaRPr lang="es-ES" b="1">
              <a:latin typeface="DM Sans"/>
            </a:endParaRPr>
          </a:p>
        </p:txBody>
      </p:sp>
      <p:sp>
        <p:nvSpPr>
          <p:cNvPr id="4" name="Marcador de texto 3">
            <a:extLst>
              <a:ext uri="{FF2B5EF4-FFF2-40B4-BE49-F238E27FC236}">
                <a16:creationId xmlns:a16="http://schemas.microsoft.com/office/drawing/2014/main" id="{F572CD29-4D39-04FF-6300-7CDF8510FAF6}"/>
              </a:ext>
            </a:extLst>
          </p:cNvPr>
          <p:cNvSpPr>
            <a:spLocks noGrp="1"/>
          </p:cNvSpPr>
          <p:nvPr>
            <p:ph type="body" sz="quarter" idx="10"/>
          </p:nvPr>
        </p:nvSpPr>
        <p:spPr/>
        <p:txBody>
          <a:bodyPr vert="horz" lIns="91440" tIns="45720" rIns="91440" bIns="45720" rtlCol="0" anchor="t">
            <a:normAutofit/>
          </a:bodyPr>
          <a:lstStyle/>
          <a:p>
            <a:r>
              <a:rPr lang="es-ES" err="1">
                <a:latin typeface="DM Sans"/>
              </a:rPr>
              <a:t>What</a:t>
            </a:r>
            <a:r>
              <a:rPr lang="es-ES">
                <a:latin typeface="DM Sans"/>
              </a:rPr>
              <a:t> do </a:t>
            </a:r>
            <a:r>
              <a:rPr lang="es-ES" err="1">
                <a:latin typeface="DM Sans"/>
              </a:rPr>
              <a:t>your</a:t>
            </a:r>
            <a:r>
              <a:rPr lang="es-ES">
                <a:latin typeface="DM Sans"/>
              </a:rPr>
              <a:t> </a:t>
            </a:r>
            <a:r>
              <a:rPr lang="es-ES" err="1">
                <a:latin typeface="DM Sans"/>
              </a:rPr>
              <a:t>results</a:t>
            </a:r>
            <a:r>
              <a:rPr lang="es-ES">
                <a:latin typeface="DM Sans"/>
              </a:rPr>
              <a:t> mean?</a:t>
            </a:r>
            <a:endParaRPr lang="es-ES"/>
          </a:p>
        </p:txBody>
      </p:sp>
      <p:sp>
        <p:nvSpPr>
          <p:cNvPr id="5" name="Marcador de texto 4">
            <a:extLst>
              <a:ext uri="{FF2B5EF4-FFF2-40B4-BE49-F238E27FC236}">
                <a16:creationId xmlns:a16="http://schemas.microsoft.com/office/drawing/2014/main" id="{66FB73A1-C587-A19C-36BB-46E6FAB025C0}"/>
              </a:ext>
            </a:extLst>
          </p:cNvPr>
          <p:cNvSpPr>
            <a:spLocks noGrp="1"/>
          </p:cNvSpPr>
          <p:nvPr>
            <p:ph type="body" sz="quarter" idx="11"/>
          </p:nvPr>
        </p:nvSpPr>
        <p:spPr/>
        <p:txBody>
          <a:bodyPr vert="horz" lIns="91440" tIns="45720" rIns="91440" bIns="45720" rtlCol="0" anchor="t">
            <a:normAutofit/>
          </a:bodyPr>
          <a:lstStyle/>
          <a:p>
            <a:r>
              <a:rPr lang="es-ES">
                <a:latin typeface="DM Sans"/>
              </a:rPr>
              <a:t>Pillar 7 – Internationalisation in VET</a:t>
            </a:r>
          </a:p>
        </p:txBody>
      </p:sp>
      <p:graphicFrame>
        <p:nvGraphicFramePr>
          <p:cNvPr id="7" name="Diagrama 6">
            <a:extLst>
              <a:ext uri="{FF2B5EF4-FFF2-40B4-BE49-F238E27FC236}">
                <a16:creationId xmlns:a16="http://schemas.microsoft.com/office/drawing/2014/main" id="{CA816910-4F45-2012-2DA5-DC5E7BEA077C}"/>
              </a:ext>
            </a:extLst>
          </p:cNvPr>
          <p:cNvGraphicFramePr/>
          <p:nvPr>
            <p:extLst>
              <p:ext uri="{D42A27DB-BD31-4B8C-83A1-F6EECF244321}">
                <p14:modId xmlns:p14="http://schemas.microsoft.com/office/powerpoint/2010/main" val="543207876"/>
              </p:ext>
            </p:extLst>
          </p:nvPr>
        </p:nvGraphicFramePr>
        <p:xfrm>
          <a:off x="5715000" y="1790700"/>
          <a:ext cx="13106400" cy="75858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80616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76333-658C-D614-9352-EEFCE561CBA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5B100DB-8F0D-D278-528F-AFE8B28F625D}"/>
              </a:ext>
            </a:extLst>
          </p:cNvPr>
          <p:cNvSpPr>
            <a:spLocks noGrp="1"/>
          </p:cNvSpPr>
          <p:nvPr>
            <p:ph type="title"/>
          </p:nvPr>
        </p:nvSpPr>
        <p:spPr/>
        <p:txBody>
          <a:bodyPr/>
          <a:lstStyle/>
          <a:p>
            <a:r>
              <a:rPr lang="es-ES" err="1">
                <a:latin typeface="Now Bold"/>
              </a:rPr>
              <a:t>Internationalisation</a:t>
            </a:r>
            <a:r>
              <a:rPr lang="es-ES">
                <a:latin typeface="Now Bold"/>
              </a:rPr>
              <a:t> in VET</a:t>
            </a:r>
            <a:endParaRPr lang="es-ES"/>
          </a:p>
        </p:txBody>
      </p:sp>
      <p:sp>
        <p:nvSpPr>
          <p:cNvPr id="4" name="Marcador de texto 3">
            <a:extLst>
              <a:ext uri="{FF2B5EF4-FFF2-40B4-BE49-F238E27FC236}">
                <a16:creationId xmlns:a16="http://schemas.microsoft.com/office/drawing/2014/main" id="{959523DF-38D8-262E-8F5F-A7961E76D6B6}"/>
              </a:ext>
            </a:extLst>
          </p:cNvPr>
          <p:cNvSpPr>
            <a:spLocks noGrp="1"/>
          </p:cNvSpPr>
          <p:nvPr>
            <p:ph type="body" sz="quarter" idx="10"/>
          </p:nvPr>
        </p:nvSpPr>
        <p:spPr/>
        <p:txBody>
          <a:bodyPr vert="horz" lIns="91440" tIns="45720" rIns="91440" bIns="45720" rtlCol="0" anchor="t">
            <a:normAutofit/>
          </a:bodyPr>
          <a:lstStyle/>
          <a:p>
            <a:r>
              <a:rPr lang="es-ES">
                <a:latin typeface="DM Sans"/>
              </a:rPr>
              <a:t>Five </a:t>
            </a:r>
            <a:r>
              <a:rPr lang="es-ES" err="1">
                <a:latin typeface="DM Sans"/>
              </a:rPr>
              <a:t>levels</a:t>
            </a:r>
            <a:r>
              <a:rPr lang="es-ES">
                <a:latin typeface="DM Sans"/>
              </a:rPr>
              <a:t> </a:t>
            </a:r>
            <a:r>
              <a:rPr lang="es-ES" err="1">
                <a:latin typeface="DM Sans"/>
              </a:rPr>
              <a:t>of</a:t>
            </a:r>
            <a:r>
              <a:rPr lang="es-ES">
                <a:latin typeface="DM Sans"/>
              </a:rPr>
              <a:t> </a:t>
            </a:r>
            <a:r>
              <a:rPr lang="es-ES" err="1">
                <a:latin typeface="DM Sans"/>
              </a:rPr>
              <a:t>maturity</a:t>
            </a:r>
            <a:endParaRPr lang="es-ES"/>
          </a:p>
        </p:txBody>
      </p:sp>
      <p:sp>
        <p:nvSpPr>
          <p:cNvPr id="5" name="Marcador de texto 4">
            <a:extLst>
              <a:ext uri="{FF2B5EF4-FFF2-40B4-BE49-F238E27FC236}">
                <a16:creationId xmlns:a16="http://schemas.microsoft.com/office/drawing/2014/main" id="{45005574-ECCE-88D5-ABEA-384C41D2639C}"/>
              </a:ext>
            </a:extLst>
          </p:cNvPr>
          <p:cNvSpPr>
            <a:spLocks noGrp="1"/>
          </p:cNvSpPr>
          <p:nvPr>
            <p:ph type="body" sz="quarter" idx="11"/>
          </p:nvPr>
        </p:nvSpPr>
        <p:spPr/>
        <p:txBody>
          <a:bodyPr vert="horz" lIns="91440" tIns="45720" rIns="91440" bIns="45720" rtlCol="0" anchor="t">
            <a:normAutofit/>
          </a:bodyPr>
          <a:lstStyle/>
          <a:p>
            <a:r>
              <a:rPr lang="es-ES">
                <a:latin typeface="DM Sans"/>
              </a:rPr>
              <a:t>Pillar 7 – Internationalisation in VET</a:t>
            </a:r>
          </a:p>
        </p:txBody>
      </p:sp>
      <p:grpSp>
        <p:nvGrpSpPr>
          <p:cNvPr id="7" name="Group 77">
            <a:extLst>
              <a:ext uri="{FF2B5EF4-FFF2-40B4-BE49-F238E27FC236}">
                <a16:creationId xmlns:a16="http://schemas.microsoft.com/office/drawing/2014/main" id="{455F5F7A-323E-D9FD-2C19-2E6C5BFD2C03}"/>
              </a:ext>
            </a:extLst>
          </p:cNvPr>
          <p:cNvGrpSpPr>
            <a:grpSpLocks noChangeAspect="1"/>
          </p:cNvGrpSpPr>
          <p:nvPr/>
        </p:nvGrpSpPr>
        <p:grpSpPr>
          <a:xfrm>
            <a:off x="6126478" y="6470283"/>
            <a:ext cx="2547289" cy="3113796"/>
            <a:chOff x="2228232" y="4562792"/>
            <a:chExt cx="1915253" cy="2341198"/>
          </a:xfrm>
        </p:grpSpPr>
        <p:sp>
          <p:nvSpPr>
            <p:cNvPr id="45" name="Freeform: Shape 54">
              <a:extLst>
                <a:ext uri="{FF2B5EF4-FFF2-40B4-BE49-F238E27FC236}">
                  <a16:creationId xmlns:a16="http://schemas.microsoft.com/office/drawing/2014/main" id="{B4B04A98-CCF4-D135-AF64-68747BD384D1}"/>
                </a:ext>
              </a:extLst>
            </p:cNvPr>
            <p:cNvSpPr/>
            <p:nvPr/>
          </p:nvSpPr>
          <p:spPr>
            <a:xfrm>
              <a:off x="2228233" y="4868624"/>
              <a:ext cx="1915252" cy="2035366"/>
            </a:xfrm>
            <a:custGeom>
              <a:avLst/>
              <a:gdLst>
                <a:gd name="connsiteX0" fmla="*/ 300015 w 1850965"/>
                <a:gd name="connsiteY0" fmla="*/ 0 h 2897798"/>
                <a:gd name="connsiteX1" fmla="*/ 1801180 w 1850965"/>
                <a:gd name="connsiteY1" fmla="*/ 0 h 2897798"/>
                <a:gd name="connsiteX2" fmla="*/ 1850965 w 1850965"/>
                <a:gd name="connsiteY2" fmla="*/ 10053 h 2897798"/>
                <a:gd name="connsiteX3" fmla="*/ 1820674 w 1850965"/>
                <a:gd name="connsiteY3" fmla="*/ 16168 h 2897798"/>
                <a:gd name="connsiteX4" fmla="*/ 1695010 w 1850965"/>
                <a:gd name="connsiteY4" fmla="*/ 205749 h 2897798"/>
                <a:gd name="connsiteX5" fmla="*/ 1695010 w 1850965"/>
                <a:gd name="connsiteY5" fmla="*/ 1116943 h 2897798"/>
                <a:gd name="connsiteX6" fmla="*/ 1695010 w 1850965"/>
                <a:gd name="connsiteY6" fmla="*/ 1448899 h 2897798"/>
                <a:gd name="connsiteX7" fmla="*/ 1696064 w 1850965"/>
                <a:gd name="connsiteY7" fmla="*/ 1448899 h 2897798"/>
                <a:gd name="connsiteX8" fmla="*/ 1696064 w 1850965"/>
                <a:gd name="connsiteY8" fmla="*/ 1925969 h 2897798"/>
                <a:gd name="connsiteX9" fmla="*/ 1696064 w 1850965"/>
                <a:gd name="connsiteY9" fmla="*/ 2725857 h 2897798"/>
                <a:gd name="connsiteX10" fmla="*/ 1696064 w 1850965"/>
                <a:gd name="connsiteY10" fmla="*/ 2752684 h 2897798"/>
                <a:gd name="connsiteX11" fmla="*/ 1550950 w 1850965"/>
                <a:gd name="connsiteY11" fmla="*/ 2897798 h 2897798"/>
                <a:gd name="connsiteX12" fmla="*/ 49785 w 1850965"/>
                <a:gd name="connsiteY12" fmla="*/ 2897798 h 2897798"/>
                <a:gd name="connsiteX13" fmla="*/ 0 w 1850965"/>
                <a:gd name="connsiteY13" fmla="*/ 2887745 h 2897798"/>
                <a:gd name="connsiteX14" fmla="*/ 30291 w 1850965"/>
                <a:gd name="connsiteY14" fmla="*/ 2881630 h 2897798"/>
                <a:gd name="connsiteX15" fmla="*/ 155955 w 1850965"/>
                <a:gd name="connsiteY15" fmla="*/ 2692049 h 2897798"/>
                <a:gd name="connsiteX16" fmla="*/ 155955 w 1850965"/>
                <a:gd name="connsiteY16" fmla="*/ 1780855 h 2897798"/>
                <a:gd name="connsiteX17" fmla="*/ 155955 w 1850965"/>
                <a:gd name="connsiteY17" fmla="*/ 1448899 h 2897798"/>
                <a:gd name="connsiteX18" fmla="*/ 154901 w 1850965"/>
                <a:gd name="connsiteY18" fmla="*/ 1448899 h 2897798"/>
                <a:gd name="connsiteX19" fmla="*/ 154901 w 1850965"/>
                <a:gd name="connsiteY19" fmla="*/ 971829 h 2897798"/>
                <a:gd name="connsiteX20" fmla="*/ 154901 w 1850965"/>
                <a:gd name="connsiteY20" fmla="*/ 171941 h 2897798"/>
                <a:gd name="connsiteX21" fmla="*/ 154901 w 1850965"/>
                <a:gd name="connsiteY21" fmla="*/ 145114 h 2897798"/>
                <a:gd name="connsiteX22" fmla="*/ 300015 w 1850965"/>
                <a:gd name="connsiteY22" fmla="*/ 0 h 289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50965" h="2897798">
                  <a:moveTo>
                    <a:pt x="300015" y="0"/>
                  </a:moveTo>
                  <a:lnTo>
                    <a:pt x="1801180" y="0"/>
                  </a:lnTo>
                  <a:lnTo>
                    <a:pt x="1850965" y="10053"/>
                  </a:lnTo>
                  <a:lnTo>
                    <a:pt x="1820674" y="16168"/>
                  </a:lnTo>
                  <a:cubicBezTo>
                    <a:pt x="1746826" y="47401"/>
                    <a:pt x="1695010" y="120526"/>
                    <a:pt x="1695010" y="205749"/>
                  </a:cubicBezTo>
                  <a:lnTo>
                    <a:pt x="1695010" y="1116943"/>
                  </a:lnTo>
                  <a:lnTo>
                    <a:pt x="1695010" y="1448899"/>
                  </a:lnTo>
                  <a:lnTo>
                    <a:pt x="1696064" y="1448899"/>
                  </a:lnTo>
                  <a:lnTo>
                    <a:pt x="1696064" y="1925969"/>
                  </a:lnTo>
                  <a:lnTo>
                    <a:pt x="1696064" y="2725857"/>
                  </a:lnTo>
                  <a:lnTo>
                    <a:pt x="1696064" y="2752684"/>
                  </a:lnTo>
                  <a:cubicBezTo>
                    <a:pt x="1696064" y="2832829"/>
                    <a:pt x="1631095" y="2897798"/>
                    <a:pt x="1550950" y="2897798"/>
                  </a:cubicBezTo>
                  <a:lnTo>
                    <a:pt x="49785" y="2897798"/>
                  </a:lnTo>
                  <a:lnTo>
                    <a:pt x="0" y="2887745"/>
                  </a:lnTo>
                  <a:lnTo>
                    <a:pt x="30291" y="2881630"/>
                  </a:lnTo>
                  <a:cubicBezTo>
                    <a:pt x="104139" y="2850397"/>
                    <a:pt x="155955" y="2777272"/>
                    <a:pt x="155955" y="2692049"/>
                  </a:cubicBezTo>
                  <a:lnTo>
                    <a:pt x="155955" y="1780855"/>
                  </a:lnTo>
                  <a:lnTo>
                    <a:pt x="155955" y="1448899"/>
                  </a:lnTo>
                  <a:lnTo>
                    <a:pt x="154901" y="1448899"/>
                  </a:lnTo>
                  <a:lnTo>
                    <a:pt x="154901" y="971829"/>
                  </a:lnTo>
                  <a:lnTo>
                    <a:pt x="154901" y="171941"/>
                  </a:lnTo>
                  <a:lnTo>
                    <a:pt x="154901" y="145114"/>
                  </a:lnTo>
                  <a:cubicBezTo>
                    <a:pt x="154901" y="64969"/>
                    <a:pt x="219870" y="0"/>
                    <a:pt x="300015" y="0"/>
                  </a:cubicBezTo>
                  <a:close/>
                </a:path>
              </a:pathLst>
            </a:custGeom>
            <a:solidFill>
              <a:schemeClr val="tx1">
                <a:alpha val="28000"/>
              </a:schemeClr>
            </a:solidFill>
            <a:ln>
              <a:noFill/>
            </a:ln>
            <a:effectLst>
              <a:softEdge rad="13970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6" name="Rectangle: Rounded Corners 6">
              <a:extLst>
                <a:ext uri="{FF2B5EF4-FFF2-40B4-BE49-F238E27FC236}">
                  <a16:creationId xmlns:a16="http://schemas.microsoft.com/office/drawing/2014/main" id="{BE26ABC3-27C2-40AB-504F-2AD1295F7519}"/>
                </a:ext>
              </a:extLst>
            </p:cNvPr>
            <p:cNvSpPr/>
            <p:nvPr/>
          </p:nvSpPr>
          <p:spPr>
            <a:xfrm>
              <a:off x="3618417" y="4562792"/>
              <a:ext cx="263873" cy="1068325"/>
            </a:xfrm>
            <a:prstGeom prst="roundRect">
              <a:avLst>
                <a:gd name="adj" fmla="val 37925"/>
              </a:avLst>
            </a:prstGeom>
            <a:solidFill>
              <a:srgbClr val="2E0C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7" name="Freeform: Shape 11">
              <a:extLst>
                <a:ext uri="{FF2B5EF4-FFF2-40B4-BE49-F238E27FC236}">
                  <a16:creationId xmlns:a16="http://schemas.microsoft.com/office/drawing/2014/main" id="{C37C6732-699F-E4E9-04F4-3493A7435F47}"/>
                </a:ext>
              </a:extLst>
            </p:cNvPr>
            <p:cNvSpPr/>
            <p:nvPr/>
          </p:nvSpPr>
          <p:spPr>
            <a:xfrm>
              <a:off x="2228232" y="4562792"/>
              <a:ext cx="1591652" cy="2081356"/>
            </a:xfrm>
            <a:custGeom>
              <a:avLst/>
              <a:gdLst>
                <a:gd name="connsiteX0" fmla="*/ 300015 w 1850965"/>
                <a:gd name="connsiteY0" fmla="*/ 0 h 2897798"/>
                <a:gd name="connsiteX1" fmla="*/ 1801180 w 1850965"/>
                <a:gd name="connsiteY1" fmla="*/ 0 h 2897798"/>
                <a:gd name="connsiteX2" fmla="*/ 1850965 w 1850965"/>
                <a:gd name="connsiteY2" fmla="*/ 10053 h 2897798"/>
                <a:gd name="connsiteX3" fmla="*/ 1820674 w 1850965"/>
                <a:gd name="connsiteY3" fmla="*/ 16168 h 2897798"/>
                <a:gd name="connsiteX4" fmla="*/ 1695010 w 1850965"/>
                <a:gd name="connsiteY4" fmla="*/ 205749 h 2897798"/>
                <a:gd name="connsiteX5" fmla="*/ 1695010 w 1850965"/>
                <a:gd name="connsiteY5" fmla="*/ 1116943 h 2897798"/>
                <a:gd name="connsiteX6" fmla="*/ 1695010 w 1850965"/>
                <a:gd name="connsiteY6" fmla="*/ 1448899 h 2897798"/>
                <a:gd name="connsiteX7" fmla="*/ 1696064 w 1850965"/>
                <a:gd name="connsiteY7" fmla="*/ 1448899 h 2897798"/>
                <a:gd name="connsiteX8" fmla="*/ 1696064 w 1850965"/>
                <a:gd name="connsiteY8" fmla="*/ 1925969 h 2897798"/>
                <a:gd name="connsiteX9" fmla="*/ 1696064 w 1850965"/>
                <a:gd name="connsiteY9" fmla="*/ 2725857 h 2897798"/>
                <a:gd name="connsiteX10" fmla="*/ 1696064 w 1850965"/>
                <a:gd name="connsiteY10" fmla="*/ 2752684 h 2897798"/>
                <a:gd name="connsiteX11" fmla="*/ 1550950 w 1850965"/>
                <a:gd name="connsiteY11" fmla="*/ 2897798 h 2897798"/>
                <a:gd name="connsiteX12" fmla="*/ 49785 w 1850965"/>
                <a:gd name="connsiteY12" fmla="*/ 2897798 h 2897798"/>
                <a:gd name="connsiteX13" fmla="*/ 0 w 1850965"/>
                <a:gd name="connsiteY13" fmla="*/ 2887745 h 2897798"/>
                <a:gd name="connsiteX14" fmla="*/ 30291 w 1850965"/>
                <a:gd name="connsiteY14" fmla="*/ 2881630 h 2897798"/>
                <a:gd name="connsiteX15" fmla="*/ 155955 w 1850965"/>
                <a:gd name="connsiteY15" fmla="*/ 2692049 h 2897798"/>
                <a:gd name="connsiteX16" fmla="*/ 155955 w 1850965"/>
                <a:gd name="connsiteY16" fmla="*/ 1780855 h 2897798"/>
                <a:gd name="connsiteX17" fmla="*/ 155955 w 1850965"/>
                <a:gd name="connsiteY17" fmla="*/ 1448899 h 2897798"/>
                <a:gd name="connsiteX18" fmla="*/ 154901 w 1850965"/>
                <a:gd name="connsiteY18" fmla="*/ 1448899 h 2897798"/>
                <a:gd name="connsiteX19" fmla="*/ 154901 w 1850965"/>
                <a:gd name="connsiteY19" fmla="*/ 971829 h 2897798"/>
                <a:gd name="connsiteX20" fmla="*/ 154901 w 1850965"/>
                <a:gd name="connsiteY20" fmla="*/ 171941 h 2897798"/>
                <a:gd name="connsiteX21" fmla="*/ 154901 w 1850965"/>
                <a:gd name="connsiteY21" fmla="*/ 145114 h 2897798"/>
                <a:gd name="connsiteX22" fmla="*/ 300015 w 1850965"/>
                <a:gd name="connsiteY22" fmla="*/ 0 h 289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50965" h="2897798">
                  <a:moveTo>
                    <a:pt x="300015" y="0"/>
                  </a:moveTo>
                  <a:lnTo>
                    <a:pt x="1801180" y="0"/>
                  </a:lnTo>
                  <a:lnTo>
                    <a:pt x="1850965" y="10053"/>
                  </a:lnTo>
                  <a:lnTo>
                    <a:pt x="1820674" y="16168"/>
                  </a:lnTo>
                  <a:cubicBezTo>
                    <a:pt x="1746826" y="47401"/>
                    <a:pt x="1695010" y="120526"/>
                    <a:pt x="1695010" y="205749"/>
                  </a:cubicBezTo>
                  <a:lnTo>
                    <a:pt x="1695010" y="1116943"/>
                  </a:lnTo>
                  <a:lnTo>
                    <a:pt x="1695010" y="1448899"/>
                  </a:lnTo>
                  <a:lnTo>
                    <a:pt x="1696064" y="1448899"/>
                  </a:lnTo>
                  <a:lnTo>
                    <a:pt x="1696064" y="1925969"/>
                  </a:lnTo>
                  <a:lnTo>
                    <a:pt x="1696064" y="2725857"/>
                  </a:lnTo>
                  <a:lnTo>
                    <a:pt x="1696064" y="2752684"/>
                  </a:lnTo>
                  <a:cubicBezTo>
                    <a:pt x="1696064" y="2832829"/>
                    <a:pt x="1631095" y="2897798"/>
                    <a:pt x="1550950" y="2897798"/>
                  </a:cubicBezTo>
                  <a:lnTo>
                    <a:pt x="49785" y="2897798"/>
                  </a:lnTo>
                  <a:lnTo>
                    <a:pt x="0" y="2887745"/>
                  </a:lnTo>
                  <a:lnTo>
                    <a:pt x="30291" y="2881630"/>
                  </a:lnTo>
                  <a:cubicBezTo>
                    <a:pt x="104139" y="2850397"/>
                    <a:pt x="155955" y="2777272"/>
                    <a:pt x="155955" y="2692049"/>
                  </a:cubicBezTo>
                  <a:lnTo>
                    <a:pt x="155955" y="1780855"/>
                  </a:lnTo>
                  <a:lnTo>
                    <a:pt x="155955" y="1448899"/>
                  </a:lnTo>
                  <a:lnTo>
                    <a:pt x="154901" y="1448899"/>
                  </a:lnTo>
                  <a:lnTo>
                    <a:pt x="154901" y="971829"/>
                  </a:lnTo>
                  <a:lnTo>
                    <a:pt x="154901" y="171941"/>
                  </a:lnTo>
                  <a:lnTo>
                    <a:pt x="154901" y="145114"/>
                  </a:lnTo>
                  <a:cubicBezTo>
                    <a:pt x="154901" y="64969"/>
                    <a:pt x="219870" y="0"/>
                    <a:pt x="300015" y="0"/>
                  </a:cubicBezTo>
                  <a:close/>
                </a:path>
              </a:pathLst>
            </a:custGeom>
            <a:solidFill>
              <a:srgbClr val="5A184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8" name="Graphic 30" descr="Bank with solid fill">
              <a:extLst>
                <a:ext uri="{FF2B5EF4-FFF2-40B4-BE49-F238E27FC236}">
                  <a16:creationId xmlns:a16="http://schemas.microsoft.com/office/drawing/2014/main" id="{B02007EA-E16D-F5F4-B311-EEBDB8AE1C6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31569" y="4822634"/>
              <a:ext cx="548640" cy="548640"/>
            </a:xfrm>
            <a:prstGeom prst="rect">
              <a:avLst/>
            </a:prstGeom>
          </p:spPr>
        </p:pic>
        <p:grpSp>
          <p:nvGrpSpPr>
            <p:cNvPr id="49" name="Group 41">
              <a:extLst>
                <a:ext uri="{FF2B5EF4-FFF2-40B4-BE49-F238E27FC236}">
                  <a16:creationId xmlns:a16="http://schemas.microsoft.com/office/drawing/2014/main" id="{171FC613-74C0-BCB2-C4DA-2BF24F3751E6}"/>
                </a:ext>
              </a:extLst>
            </p:cNvPr>
            <p:cNvGrpSpPr/>
            <p:nvPr/>
          </p:nvGrpSpPr>
          <p:grpSpPr>
            <a:xfrm>
              <a:off x="2417016" y="5471745"/>
              <a:ext cx="1214084" cy="906174"/>
              <a:chOff x="2417016" y="5471745"/>
              <a:chExt cx="1214084" cy="906174"/>
            </a:xfrm>
          </p:grpSpPr>
          <p:sp>
            <p:nvSpPr>
              <p:cNvPr id="50" name="TextBox 39">
                <a:extLst>
                  <a:ext uri="{FF2B5EF4-FFF2-40B4-BE49-F238E27FC236}">
                    <a16:creationId xmlns:a16="http://schemas.microsoft.com/office/drawing/2014/main" id="{0F3DAA6F-8BE8-B5A1-5AC0-5E118B81FA56}"/>
                  </a:ext>
                </a:extLst>
              </p:cNvPr>
              <p:cNvSpPr txBox="1"/>
              <p:nvPr/>
            </p:nvSpPr>
            <p:spPr>
              <a:xfrm>
                <a:off x="2417016" y="5471745"/>
                <a:ext cx="1214084" cy="23141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a:solidFill>
                      <a:schemeClr val="bg1"/>
                    </a:solidFill>
                    <a:latin typeface="DM Sans" pitchFamily="2" charset="0"/>
                    <a:ea typeface="Open Sans Semibold" panose="020B0706030804020204" pitchFamily="34" charset="0"/>
                    <a:cs typeface="Open Sans Semibold" panose="020B0706030804020204" pitchFamily="34" charset="0"/>
                  </a:rPr>
                  <a:t>INITIAL</a:t>
                </a:r>
                <a:endParaRPr lang="en-US">
                  <a:solidFill>
                    <a:schemeClr val="bg1"/>
                  </a:solidFill>
                  <a:latin typeface="DM Sans" pitchFamily="2" charset="0"/>
                  <a:ea typeface="Open Sans Semibold" panose="020B0706030804020204" pitchFamily="34" charset="0"/>
                  <a:cs typeface="Open Sans Semibold" panose="020B0706030804020204" pitchFamily="34" charset="0"/>
                </a:endParaRPr>
              </a:p>
            </p:txBody>
          </p:sp>
          <p:sp>
            <p:nvSpPr>
              <p:cNvPr id="51" name="TextBox 40">
                <a:extLst>
                  <a:ext uri="{FF2B5EF4-FFF2-40B4-BE49-F238E27FC236}">
                    <a16:creationId xmlns:a16="http://schemas.microsoft.com/office/drawing/2014/main" id="{88A7B88C-14AA-6F6C-A2A2-3B994BB78ED3}"/>
                  </a:ext>
                </a:extLst>
              </p:cNvPr>
              <p:cNvSpPr txBox="1"/>
              <p:nvPr/>
            </p:nvSpPr>
            <p:spPr>
              <a:xfrm>
                <a:off x="2477004" y="5731588"/>
                <a:ext cx="1094109"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01</a:t>
                </a:r>
              </a:p>
            </p:txBody>
          </p:sp>
        </p:grpSp>
      </p:grpSp>
      <p:grpSp>
        <p:nvGrpSpPr>
          <p:cNvPr id="8" name="Group 78">
            <a:extLst>
              <a:ext uri="{FF2B5EF4-FFF2-40B4-BE49-F238E27FC236}">
                <a16:creationId xmlns:a16="http://schemas.microsoft.com/office/drawing/2014/main" id="{0EE06C8B-A3FC-7F52-4AA6-22B065A05CF0}"/>
              </a:ext>
            </a:extLst>
          </p:cNvPr>
          <p:cNvGrpSpPr>
            <a:grpSpLocks noChangeAspect="1"/>
          </p:cNvGrpSpPr>
          <p:nvPr/>
        </p:nvGrpSpPr>
        <p:grpSpPr>
          <a:xfrm>
            <a:off x="7808567" y="5457248"/>
            <a:ext cx="2547288" cy="3136021"/>
            <a:chOff x="3691884" y="3549761"/>
            <a:chExt cx="1915252" cy="2357910"/>
          </a:xfrm>
        </p:grpSpPr>
        <p:sp>
          <p:nvSpPr>
            <p:cNvPr id="38" name="Freeform: Shape 55">
              <a:extLst>
                <a:ext uri="{FF2B5EF4-FFF2-40B4-BE49-F238E27FC236}">
                  <a16:creationId xmlns:a16="http://schemas.microsoft.com/office/drawing/2014/main" id="{F1D66C6C-7E3C-42F3-90D7-088748EFA299}"/>
                </a:ext>
              </a:extLst>
            </p:cNvPr>
            <p:cNvSpPr/>
            <p:nvPr/>
          </p:nvSpPr>
          <p:spPr>
            <a:xfrm>
              <a:off x="3691884" y="3872305"/>
              <a:ext cx="1915252" cy="2035366"/>
            </a:xfrm>
            <a:custGeom>
              <a:avLst/>
              <a:gdLst>
                <a:gd name="connsiteX0" fmla="*/ 300015 w 1850965"/>
                <a:gd name="connsiteY0" fmla="*/ 0 h 2897798"/>
                <a:gd name="connsiteX1" fmla="*/ 1801180 w 1850965"/>
                <a:gd name="connsiteY1" fmla="*/ 0 h 2897798"/>
                <a:gd name="connsiteX2" fmla="*/ 1850965 w 1850965"/>
                <a:gd name="connsiteY2" fmla="*/ 10053 h 2897798"/>
                <a:gd name="connsiteX3" fmla="*/ 1820674 w 1850965"/>
                <a:gd name="connsiteY3" fmla="*/ 16168 h 2897798"/>
                <a:gd name="connsiteX4" fmla="*/ 1695010 w 1850965"/>
                <a:gd name="connsiteY4" fmla="*/ 205749 h 2897798"/>
                <a:gd name="connsiteX5" fmla="*/ 1695010 w 1850965"/>
                <a:gd name="connsiteY5" fmla="*/ 1116943 h 2897798"/>
                <a:gd name="connsiteX6" fmla="*/ 1695010 w 1850965"/>
                <a:gd name="connsiteY6" fmla="*/ 1448899 h 2897798"/>
                <a:gd name="connsiteX7" fmla="*/ 1696064 w 1850965"/>
                <a:gd name="connsiteY7" fmla="*/ 1448899 h 2897798"/>
                <a:gd name="connsiteX8" fmla="*/ 1696064 w 1850965"/>
                <a:gd name="connsiteY8" fmla="*/ 1925969 h 2897798"/>
                <a:gd name="connsiteX9" fmla="*/ 1696064 w 1850965"/>
                <a:gd name="connsiteY9" fmla="*/ 2725857 h 2897798"/>
                <a:gd name="connsiteX10" fmla="*/ 1696064 w 1850965"/>
                <a:gd name="connsiteY10" fmla="*/ 2752684 h 2897798"/>
                <a:gd name="connsiteX11" fmla="*/ 1550950 w 1850965"/>
                <a:gd name="connsiteY11" fmla="*/ 2897798 h 2897798"/>
                <a:gd name="connsiteX12" fmla="*/ 49785 w 1850965"/>
                <a:gd name="connsiteY12" fmla="*/ 2897798 h 2897798"/>
                <a:gd name="connsiteX13" fmla="*/ 0 w 1850965"/>
                <a:gd name="connsiteY13" fmla="*/ 2887745 h 2897798"/>
                <a:gd name="connsiteX14" fmla="*/ 30291 w 1850965"/>
                <a:gd name="connsiteY14" fmla="*/ 2881630 h 2897798"/>
                <a:gd name="connsiteX15" fmla="*/ 155955 w 1850965"/>
                <a:gd name="connsiteY15" fmla="*/ 2692049 h 2897798"/>
                <a:gd name="connsiteX16" fmla="*/ 155955 w 1850965"/>
                <a:gd name="connsiteY16" fmla="*/ 1780855 h 2897798"/>
                <a:gd name="connsiteX17" fmla="*/ 155955 w 1850965"/>
                <a:gd name="connsiteY17" fmla="*/ 1448899 h 2897798"/>
                <a:gd name="connsiteX18" fmla="*/ 154901 w 1850965"/>
                <a:gd name="connsiteY18" fmla="*/ 1448899 h 2897798"/>
                <a:gd name="connsiteX19" fmla="*/ 154901 w 1850965"/>
                <a:gd name="connsiteY19" fmla="*/ 971829 h 2897798"/>
                <a:gd name="connsiteX20" fmla="*/ 154901 w 1850965"/>
                <a:gd name="connsiteY20" fmla="*/ 171941 h 2897798"/>
                <a:gd name="connsiteX21" fmla="*/ 154901 w 1850965"/>
                <a:gd name="connsiteY21" fmla="*/ 145114 h 2897798"/>
                <a:gd name="connsiteX22" fmla="*/ 300015 w 1850965"/>
                <a:gd name="connsiteY22" fmla="*/ 0 h 289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50965" h="2897798">
                  <a:moveTo>
                    <a:pt x="300015" y="0"/>
                  </a:moveTo>
                  <a:lnTo>
                    <a:pt x="1801180" y="0"/>
                  </a:lnTo>
                  <a:lnTo>
                    <a:pt x="1850965" y="10053"/>
                  </a:lnTo>
                  <a:lnTo>
                    <a:pt x="1820674" y="16168"/>
                  </a:lnTo>
                  <a:cubicBezTo>
                    <a:pt x="1746826" y="47401"/>
                    <a:pt x="1695010" y="120526"/>
                    <a:pt x="1695010" y="205749"/>
                  </a:cubicBezTo>
                  <a:lnTo>
                    <a:pt x="1695010" y="1116943"/>
                  </a:lnTo>
                  <a:lnTo>
                    <a:pt x="1695010" y="1448899"/>
                  </a:lnTo>
                  <a:lnTo>
                    <a:pt x="1696064" y="1448899"/>
                  </a:lnTo>
                  <a:lnTo>
                    <a:pt x="1696064" y="1925969"/>
                  </a:lnTo>
                  <a:lnTo>
                    <a:pt x="1696064" y="2725857"/>
                  </a:lnTo>
                  <a:lnTo>
                    <a:pt x="1696064" y="2752684"/>
                  </a:lnTo>
                  <a:cubicBezTo>
                    <a:pt x="1696064" y="2832829"/>
                    <a:pt x="1631095" y="2897798"/>
                    <a:pt x="1550950" y="2897798"/>
                  </a:cubicBezTo>
                  <a:lnTo>
                    <a:pt x="49785" y="2897798"/>
                  </a:lnTo>
                  <a:lnTo>
                    <a:pt x="0" y="2887745"/>
                  </a:lnTo>
                  <a:lnTo>
                    <a:pt x="30291" y="2881630"/>
                  </a:lnTo>
                  <a:cubicBezTo>
                    <a:pt x="104139" y="2850397"/>
                    <a:pt x="155955" y="2777272"/>
                    <a:pt x="155955" y="2692049"/>
                  </a:cubicBezTo>
                  <a:lnTo>
                    <a:pt x="155955" y="1780855"/>
                  </a:lnTo>
                  <a:lnTo>
                    <a:pt x="155955" y="1448899"/>
                  </a:lnTo>
                  <a:lnTo>
                    <a:pt x="154901" y="1448899"/>
                  </a:lnTo>
                  <a:lnTo>
                    <a:pt x="154901" y="971829"/>
                  </a:lnTo>
                  <a:lnTo>
                    <a:pt x="154901" y="171941"/>
                  </a:lnTo>
                  <a:lnTo>
                    <a:pt x="154901" y="145114"/>
                  </a:lnTo>
                  <a:cubicBezTo>
                    <a:pt x="154901" y="64969"/>
                    <a:pt x="219870" y="0"/>
                    <a:pt x="300015" y="0"/>
                  </a:cubicBezTo>
                  <a:close/>
                </a:path>
              </a:pathLst>
            </a:custGeom>
            <a:solidFill>
              <a:schemeClr val="tx1">
                <a:alpha val="28000"/>
              </a:schemeClr>
            </a:solidFill>
            <a:ln>
              <a:noFill/>
            </a:ln>
            <a:effectLst>
              <a:softEdge rad="13970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9" name="Rectangle: Rounded Corners 14">
              <a:extLst>
                <a:ext uri="{FF2B5EF4-FFF2-40B4-BE49-F238E27FC236}">
                  <a16:creationId xmlns:a16="http://schemas.microsoft.com/office/drawing/2014/main" id="{E0DF7FBF-F8DE-7F85-5E10-9B3B223A4AE2}"/>
                </a:ext>
              </a:extLst>
            </p:cNvPr>
            <p:cNvSpPr/>
            <p:nvPr/>
          </p:nvSpPr>
          <p:spPr>
            <a:xfrm>
              <a:off x="5140540" y="3549761"/>
              <a:ext cx="263873" cy="1068325"/>
            </a:xfrm>
            <a:prstGeom prst="roundRect">
              <a:avLst>
                <a:gd name="adj" fmla="val 37925"/>
              </a:avLst>
            </a:prstGeom>
            <a:solidFill>
              <a:srgbClr val="5206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0" name="Freeform: Shape 13">
              <a:extLst>
                <a:ext uri="{FF2B5EF4-FFF2-40B4-BE49-F238E27FC236}">
                  <a16:creationId xmlns:a16="http://schemas.microsoft.com/office/drawing/2014/main" id="{4121D3D0-7712-461E-BC5E-18C6C5B62E3D}"/>
                </a:ext>
              </a:extLst>
            </p:cNvPr>
            <p:cNvSpPr/>
            <p:nvPr/>
          </p:nvSpPr>
          <p:spPr>
            <a:xfrm>
              <a:off x="3746194" y="3549761"/>
              <a:ext cx="1591652" cy="2081356"/>
            </a:xfrm>
            <a:custGeom>
              <a:avLst/>
              <a:gdLst>
                <a:gd name="connsiteX0" fmla="*/ 300015 w 1850965"/>
                <a:gd name="connsiteY0" fmla="*/ 0 h 2897798"/>
                <a:gd name="connsiteX1" fmla="*/ 1801180 w 1850965"/>
                <a:gd name="connsiteY1" fmla="*/ 0 h 2897798"/>
                <a:gd name="connsiteX2" fmla="*/ 1850965 w 1850965"/>
                <a:gd name="connsiteY2" fmla="*/ 10053 h 2897798"/>
                <a:gd name="connsiteX3" fmla="*/ 1820674 w 1850965"/>
                <a:gd name="connsiteY3" fmla="*/ 16168 h 2897798"/>
                <a:gd name="connsiteX4" fmla="*/ 1695010 w 1850965"/>
                <a:gd name="connsiteY4" fmla="*/ 205749 h 2897798"/>
                <a:gd name="connsiteX5" fmla="*/ 1695010 w 1850965"/>
                <a:gd name="connsiteY5" fmla="*/ 1116943 h 2897798"/>
                <a:gd name="connsiteX6" fmla="*/ 1695010 w 1850965"/>
                <a:gd name="connsiteY6" fmla="*/ 1448899 h 2897798"/>
                <a:gd name="connsiteX7" fmla="*/ 1696064 w 1850965"/>
                <a:gd name="connsiteY7" fmla="*/ 1448899 h 2897798"/>
                <a:gd name="connsiteX8" fmla="*/ 1696064 w 1850965"/>
                <a:gd name="connsiteY8" fmla="*/ 1925969 h 2897798"/>
                <a:gd name="connsiteX9" fmla="*/ 1696064 w 1850965"/>
                <a:gd name="connsiteY9" fmla="*/ 2725857 h 2897798"/>
                <a:gd name="connsiteX10" fmla="*/ 1696064 w 1850965"/>
                <a:gd name="connsiteY10" fmla="*/ 2752684 h 2897798"/>
                <a:gd name="connsiteX11" fmla="*/ 1550950 w 1850965"/>
                <a:gd name="connsiteY11" fmla="*/ 2897798 h 2897798"/>
                <a:gd name="connsiteX12" fmla="*/ 49785 w 1850965"/>
                <a:gd name="connsiteY12" fmla="*/ 2897798 h 2897798"/>
                <a:gd name="connsiteX13" fmla="*/ 0 w 1850965"/>
                <a:gd name="connsiteY13" fmla="*/ 2887745 h 2897798"/>
                <a:gd name="connsiteX14" fmla="*/ 30291 w 1850965"/>
                <a:gd name="connsiteY14" fmla="*/ 2881630 h 2897798"/>
                <a:gd name="connsiteX15" fmla="*/ 155955 w 1850965"/>
                <a:gd name="connsiteY15" fmla="*/ 2692049 h 2897798"/>
                <a:gd name="connsiteX16" fmla="*/ 155955 w 1850965"/>
                <a:gd name="connsiteY16" fmla="*/ 1780855 h 2897798"/>
                <a:gd name="connsiteX17" fmla="*/ 155955 w 1850965"/>
                <a:gd name="connsiteY17" fmla="*/ 1448899 h 2897798"/>
                <a:gd name="connsiteX18" fmla="*/ 154901 w 1850965"/>
                <a:gd name="connsiteY18" fmla="*/ 1448899 h 2897798"/>
                <a:gd name="connsiteX19" fmla="*/ 154901 w 1850965"/>
                <a:gd name="connsiteY19" fmla="*/ 971829 h 2897798"/>
                <a:gd name="connsiteX20" fmla="*/ 154901 w 1850965"/>
                <a:gd name="connsiteY20" fmla="*/ 171941 h 2897798"/>
                <a:gd name="connsiteX21" fmla="*/ 154901 w 1850965"/>
                <a:gd name="connsiteY21" fmla="*/ 145114 h 2897798"/>
                <a:gd name="connsiteX22" fmla="*/ 300015 w 1850965"/>
                <a:gd name="connsiteY22" fmla="*/ 0 h 289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50965" h="2897798">
                  <a:moveTo>
                    <a:pt x="300015" y="0"/>
                  </a:moveTo>
                  <a:lnTo>
                    <a:pt x="1801180" y="0"/>
                  </a:lnTo>
                  <a:lnTo>
                    <a:pt x="1850965" y="10053"/>
                  </a:lnTo>
                  <a:lnTo>
                    <a:pt x="1820674" y="16168"/>
                  </a:lnTo>
                  <a:cubicBezTo>
                    <a:pt x="1746826" y="47401"/>
                    <a:pt x="1695010" y="120526"/>
                    <a:pt x="1695010" y="205749"/>
                  </a:cubicBezTo>
                  <a:lnTo>
                    <a:pt x="1695010" y="1116943"/>
                  </a:lnTo>
                  <a:lnTo>
                    <a:pt x="1695010" y="1448899"/>
                  </a:lnTo>
                  <a:lnTo>
                    <a:pt x="1696064" y="1448899"/>
                  </a:lnTo>
                  <a:lnTo>
                    <a:pt x="1696064" y="1925969"/>
                  </a:lnTo>
                  <a:lnTo>
                    <a:pt x="1696064" y="2725857"/>
                  </a:lnTo>
                  <a:lnTo>
                    <a:pt x="1696064" y="2752684"/>
                  </a:lnTo>
                  <a:cubicBezTo>
                    <a:pt x="1696064" y="2832829"/>
                    <a:pt x="1631095" y="2897798"/>
                    <a:pt x="1550950" y="2897798"/>
                  </a:cubicBezTo>
                  <a:lnTo>
                    <a:pt x="49785" y="2897798"/>
                  </a:lnTo>
                  <a:lnTo>
                    <a:pt x="0" y="2887745"/>
                  </a:lnTo>
                  <a:lnTo>
                    <a:pt x="30291" y="2881630"/>
                  </a:lnTo>
                  <a:cubicBezTo>
                    <a:pt x="104139" y="2850397"/>
                    <a:pt x="155955" y="2777272"/>
                    <a:pt x="155955" y="2692049"/>
                  </a:cubicBezTo>
                  <a:lnTo>
                    <a:pt x="155955" y="1780855"/>
                  </a:lnTo>
                  <a:lnTo>
                    <a:pt x="155955" y="1448899"/>
                  </a:lnTo>
                  <a:lnTo>
                    <a:pt x="154901" y="1448899"/>
                  </a:lnTo>
                  <a:lnTo>
                    <a:pt x="154901" y="971829"/>
                  </a:lnTo>
                  <a:lnTo>
                    <a:pt x="154901" y="171941"/>
                  </a:lnTo>
                  <a:lnTo>
                    <a:pt x="154901" y="145114"/>
                  </a:lnTo>
                  <a:cubicBezTo>
                    <a:pt x="154901" y="64969"/>
                    <a:pt x="219870" y="0"/>
                    <a:pt x="300015" y="0"/>
                  </a:cubicBezTo>
                  <a:close/>
                </a:path>
              </a:pathLst>
            </a:custGeom>
            <a:solidFill>
              <a:srgbClr val="940B3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1" name="Graphic 32" descr="Bar chart with solid fill">
              <a:extLst>
                <a:ext uri="{FF2B5EF4-FFF2-40B4-BE49-F238E27FC236}">
                  <a16:creationId xmlns:a16="http://schemas.microsoft.com/office/drawing/2014/main" id="{1F1D7B5F-E3D0-44AF-5267-396D60EEF77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276218" y="3726181"/>
              <a:ext cx="548640" cy="548640"/>
            </a:xfrm>
            <a:prstGeom prst="rect">
              <a:avLst/>
            </a:prstGeom>
          </p:spPr>
        </p:pic>
        <p:grpSp>
          <p:nvGrpSpPr>
            <p:cNvPr id="42" name="Group 42">
              <a:extLst>
                <a:ext uri="{FF2B5EF4-FFF2-40B4-BE49-F238E27FC236}">
                  <a16:creationId xmlns:a16="http://schemas.microsoft.com/office/drawing/2014/main" id="{1DB7C894-95FA-FB55-4D6D-FEFF7C9733E4}"/>
                </a:ext>
              </a:extLst>
            </p:cNvPr>
            <p:cNvGrpSpPr/>
            <p:nvPr/>
          </p:nvGrpSpPr>
          <p:grpSpPr>
            <a:xfrm>
              <a:off x="3971822" y="4390060"/>
              <a:ext cx="1214084" cy="906174"/>
              <a:chOff x="2417016" y="5471745"/>
              <a:chExt cx="1214084" cy="906174"/>
            </a:xfrm>
          </p:grpSpPr>
          <p:sp>
            <p:nvSpPr>
              <p:cNvPr id="43" name="TextBox 43">
                <a:extLst>
                  <a:ext uri="{FF2B5EF4-FFF2-40B4-BE49-F238E27FC236}">
                    <a16:creationId xmlns:a16="http://schemas.microsoft.com/office/drawing/2014/main" id="{1F593A1A-6DCB-E88A-23C9-8232613C2174}"/>
                  </a:ext>
                </a:extLst>
              </p:cNvPr>
              <p:cNvSpPr txBox="1"/>
              <p:nvPr/>
            </p:nvSpPr>
            <p:spPr>
              <a:xfrm>
                <a:off x="2417016" y="5471745"/>
                <a:ext cx="1214084" cy="23141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a:solidFill>
                      <a:schemeClr val="bg1"/>
                    </a:solidFill>
                    <a:latin typeface="DM Sans" pitchFamily="2" charset="0"/>
                    <a:ea typeface="Open Sans Semibold" panose="020B0706030804020204" pitchFamily="34" charset="0"/>
                    <a:cs typeface="Open Sans Semibold" panose="020B0706030804020204" pitchFamily="34" charset="0"/>
                  </a:rPr>
                  <a:t>EMERGING</a:t>
                </a:r>
              </a:p>
            </p:txBody>
          </p:sp>
          <p:sp>
            <p:nvSpPr>
              <p:cNvPr id="44" name="TextBox 44">
                <a:extLst>
                  <a:ext uri="{FF2B5EF4-FFF2-40B4-BE49-F238E27FC236}">
                    <a16:creationId xmlns:a16="http://schemas.microsoft.com/office/drawing/2014/main" id="{F91F4E7C-3B70-E6C3-11B3-E4C5082FBE64}"/>
                  </a:ext>
                </a:extLst>
              </p:cNvPr>
              <p:cNvSpPr txBox="1"/>
              <p:nvPr/>
            </p:nvSpPr>
            <p:spPr>
              <a:xfrm>
                <a:off x="2477004" y="5731588"/>
                <a:ext cx="1094109"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02</a:t>
                </a:r>
              </a:p>
            </p:txBody>
          </p:sp>
        </p:grpSp>
      </p:grpSp>
      <p:grpSp>
        <p:nvGrpSpPr>
          <p:cNvPr id="9" name="Group 79">
            <a:extLst>
              <a:ext uri="{FF2B5EF4-FFF2-40B4-BE49-F238E27FC236}">
                <a16:creationId xmlns:a16="http://schemas.microsoft.com/office/drawing/2014/main" id="{AAD7545F-AF2C-D108-70A3-E189F4DB2455}"/>
              </a:ext>
            </a:extLst>
          </p:cNvPr>
          <p:cNvGrpSpPr>
            <a:grpSpLocks noChangeAspect="1"/>
          </p:cNvGrpSpPr>
          <p:nvPr/>
        </p:nvGrpSpPr>
        <p:grpSpPr>
          <a:xfrm>
            <a:off x="9359567" y="4444222"/>
            <a:ext cx="2749408" cy="3158248"/>
            <a:chOff x="5062258" y="2536730"/>
            <a:chExt cx="2067225" cy="2374622"/>
          </a:xfrm>
        </p:grpSpPr>
        <p:sp>
          <p:nvSpPr>
            <p:cNvPr id="31" name="Freeform: Shape 56">
              <a:extLst>
                <a:ext uri="{FF2B5EF4-FFF2-40B4-BE49-F238E27FC236}">
                  <a16:creationId xmlns:a16="http://schemas.microsoft.com/office/drawing/2014/main" id="{78C4D22D-CEBF-8FF6-2F6C-D0228E38CA21}"/>
                </a:ext>
              </a:extLst>
            </p:cNvPr>
            <p:cNvSpPr/>
            <p:nvPr/>
          </p:nvSpPr>
          <p:spPr>
            <a:xfrm>
              <a:off x="5062258" y="2875986"/>
              <a:ext cx="2067225" cy="2035366"/>
            </a:xfrm>
            <a:custGeom>
              <a:avLst/>
              <a:gdLst>
                <a:gd name="connsiteX0" fmla="*/ 300015 w 1850965"/>
                <a:gd name="connsiteY0" fmla="*/ 0 h 2897798"/>
                <a:gd name="connsiteX1" fmla="*/ 1801180 w 1850965"/>
                <a:gd name="connsiteY1" fmla="*/ 0 h 2897798"/>
                <a:gd name="connsiteX2" fmla="*/ 1850965 w 1850965"/>
                <a:gd name="connsiteY2" fmla="*/ 10053 h 2897798"/>
                <a:gd name="connsiteX3" fmla="*/ 1820674 w 1850965"/>
                <a:gd name="connsiteY3" fmla="*/ 16168 h 2897798"/>
                <a:gd name="connsiteX4" fmla="*/ 1695010 w 1850965"/>
                <a:gd name="connsiteY4" fmla="*/ 205749 h 2897798"/>
                <a:gd name="connsiteX5" fmla="*/ 1695010 w 1850965"/>
                <a:gd name="connsiteY5" fmla="*/ 1116943 h 2897798"/>
                <a:gd name="connsiteX6" fmla="*/ 1695010 w 1850965"/>
                <a:gd name="connsiteY6" fmla="*/ 1448899 h 2897798"/>
                <a:gd name="connsiteX7" fmla="*/ 1696064 w 1850965"/>
                <a:gd name="connsiteY7" fmla="*/ 1448899 h 2897798"/>
                <a:gd name="connsiteX8" fmla="*/ 1696064 w 1850965"/>
                <a:gd name="connsiteY8" fmla="*/ 1925969 h 2897798"/>
                <a:gd name="connsiteX9" fmla="*/ 1696064 w 1850965"/>
                <a:gd name="connsiteY9" fmla="*/ 2725857 h 2897798"/>
                <a:gd name="connsiteX10" fmla="*/ 1696064 w 1850965"/>
                <a:gd name="connsiteY10" fmla="*/ 2752684 h 2897798"/>
                <a:gd name="connsiteX11" fmla="*/ 1550950 w 1850965"/>
                <a:gd name="connsiteY11" fmla="*/ 2897798 h 2897798"/>
                <a:gd name="connsiteX12" fmla="*/ 49785 w 1850965"/>
                <a:gd name="connsiteY12" fmla="*/ 2897798 h 2897798"/>
                <a:gd name="connsiteX13" fmla="*/ 0 w 1850965"/>
                <a:gd name="connsiteY13" fmla="*/ 2887745 h 2897798"/>
                <a:gd name="connsiteX14" fmla="*/ 30291 w 1850965"/>
                <a:gd name="connsiteY14" fmla="*/ 2881630 h 2897798"/>
                <a:gd name="connsiteX15" fmla="*/ 155955 w 1850965"/>
                <a:gd name="connsiteY15" fmla="*/ 2692049 h 2897798"/>
                <a:gd name="connsiteX16" fmla="*/ 155955 w 1850965"/>
                <a:gd name="connsiteY16" fmla="*/ 1780855 h 2897798"/>
                <a:gd name="connsiteX17" fmla="*/ 155955 w 1850965"/>
                <a:gd name="connsiteY17" fmla="*/ 1448899 h 2897798"/>
                <a:gd name="connsiteX18" fmla="*/ 154901 w 1850965"/>
                <a:gd name="connsiteY18" fmla="*/ 1448899 h 2897798"/>
                <a:gd name="connsiteX19" fmla="*/ 154901 w 1850965"/>
                <a:gd name="connsiteY19" fmla="*/ 971829 h 2897798"/>
                <a:gd name="connsiteX20" fmla="*/ 154901 w 1850965"/>
                <a:gd name="connsiteY20" fmla="*/ 171941 h 2897798"/>
                <a:gd name="connsiteX21" fmla="*/ 154901 w 1850965"/>
                <a:gd name="connsiteY21" fmla="*/ 145114 h 2897798"/>
                <a:gd name="connsiteX22" fmla="*/ 300015 w 1850965"/>
                <a:gd name="connsiteY22" fmla="*/ 0 h 289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50965" h="2897798">
                  <a:moveTo>
                    <a:pt x="300015" y="0"/>
                  </a:moveTo>
                  <a:lnTo>
                    <a:pt x="1801180" y="0"/>
                  </a:lnTo>
                  <a:lnTo>
                    <a:pt x="1850965" y="10053"/>
                  </a:lnTo>
                  <a:lnTo>
                    <a:pt x="1820674" y="16168"/>
                  </a:lnTo>
                  <a:cubicBezTo>
                    <a:pt x="1746826" y="47401"/>
                    <a:pt x="1695010" y="120526"/>
                    <a:pt x="1695010" y="205749"/>
                  </a:cubicBezTo>
                  <a:lnTo>
                    <a:pt x="1695010" y="1116943"/>
                  </a:lnTo>
                  <a:lnTo>
                    <a:pt x="1695010" y="1448899"/>
                  </a:lnTo>
                  <a:lnTo>
                    <a:pt x="1696064" y="1448899"/>
                  </a:lnTo>
                  <a:lnTo>
                    <a:pt x="1696064" y="1925969"/>
                  </a:lnTo>
                  <a:lnTo>
                    <a:pt x="1696064" y="2725857"/>
                  </a:lnTo>
                  <a:lnTo>
                    <a:pt x="1696064" y="2752684"/>
                  </a:lnTo>
                  <a:cubicBezTo>
                    <a:pt x="1696064" y="2832829"/>
                    <a:pt x="1631095" y="2897798"/>
                    <a:pt x="1550950" y="2897798"/>
                  </a:cubicBezTo>
                  <a:lnTo>
                    <a:pt x="49785" y="2897798"/>
                  </a:lnTo>
                  <a:lnTo>
                    <a:pt x="0" y="2887745"/>
                  </a:lnTo>
                  <a:lnTo>
                    <a:pt x="30291" y="2881630"/>
                  </a:lnTo>
                  <a:cubicBezTo>
                    <a:pt x="104139" y="2850397"/>
                    <a:pt x="155955" y="2777272"/>
                    <a:pt x="155955" y="2692049"/>
                  </a:cubicBezTo>
                  <a:lnTo>
                    <a:pt x="155955" y="1780855"/>
                  </a:lnTo>
                  <a:lnTo>
                    <a:pt x="155955" y="1448899"/>
                  </a:lnTo>
                  <a:lnTo>
                    <a:pt x="154901" y="1448899"/>
                  </a:lnTo>
                  <a:lnTo>
                    <a:pt x="154901" y="971829"/>
                  </a:lnTo>
                  <a:lnTo>
                    <a:pt x="154901" y="171941"/>
                  </a:lnTo>
                  <a:lnTo>
                    <a:pt x="154901" y="145114"/>
                  </a:lnTo>
                  <a:cubicBezTo>
                    <a:pt x="154901" y="64969"/>
                    <a:pt x="219870" y="0"/>
                    <a:pt x="300015" y="0"/>
                  </a:cubicBezTo>
                  <a:close/>
                </a:path>
              </a:pathLst>
            </a:custGeom>
            <a:solidFill>
              <a:schemeClr val="tx1">
                <a:alpha val="28000"/>
              </a:schemeClr>
            </a:solidFill>
            <a:ln>
              <a:noFill/>
            </a:ln>
            <a:effectLst>
              <a:softEdge rad="13970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2" name="Rectangle: Rounded Corners 16">
              <a:extLst>
                <a:ext uri="{FF2B5EF4-FFF2-40B4-BE49-F238E27FC236}">
                  <a16:creationId xmlns:a16="http://schemas.microsoft.com/office/drawing/2014/main" id="{8BB849BB-5C9F-1101-4A08-2A4E8E8BFA8B}"/>
                </a:ext>
              </a:extLst>
            </p:cNvPr>
            <p:cNvSpPr/>
            <p:nvPr/>
          </p:nvSpPr>
          <p:spPr>
            <a:xfrm>
              <a:off x="6658501" y="2536730"/>
              <a:ext cx="263873" cy="1068325"/>
            </a:xfrm>
            <a:prstGeom prst="roundRect">
              <a:avLst>
                <a:gd name="adj" fmla="val 37925"/>
              </a:avLst>
            </a:prstGeom>
            <a:solidFill>
              <a:srgbClr val="8600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3" name="Freeform: Shape 17">
              <a:extLst>
                <a:ext uri="{FF2B5EF4-FFF2-40B4-BE49-F238E27FC236}">
                  <a16:creationId xmlns:a16="http://schemas.microsoft.com/office/drawing/2014/main" id="{280F2C14-A61F-9FE4-6ABA-12AC9F244D79}"/>
                </a:ext>
              </a:extLst>
            </p:cNvPr>
            <p:cNvSpPr/>
            <p:nvPr/>
          </p:nvSpPr>
          <p:spPr>
            <a:xfrm>
              <a:off x="5264155" y="2536730"/>
              <a:ext cx="1591652" cy="2081356"/>
            </a:xfrm>
            <a:custGeom>
              <a:avLst/>
              <a:gdLst>
                <a:gd name="connsiteX0" fmla="*/ 300015 w 1850965"/>
                <a:gd name="connsiteY0" fmla="*/ 0 h 2897798"/>
                <a:gd name="connsiteX1" fmla="*/ 1801180 w 1850965"/>
                <a:gd name="connsiteY1" fmla="*/ 0 h 2897798"/>
                <a:gd name="connsiteX2" fmla="*/ 1850965 w 1850965"/>
                <a:gd name="connsiteY2" fmla="*/ 10053 h 2897798"/>
                <a:gd name="connsiteX3" fmla="*/ 1820674 w 1850965"/>
                <a:gd name="connsiteY3" fmla="*/ 16168 h 2897798"/>
                <a:gd name="connsiteX4" fmla="*/ 1695010 w 1850965"/>
                <a:gd name="connsiteY4" fmla="*/ 205749 h 2897798"/>
                <a:gd name="connsiteX5" fmla="*/ 1695010 w 1850965"/>
                <a:gd name="connsiteY5" fmla="*/ 1116943 h 2897798"/>
                <a:gd name="connsiteX6" fmla="*/ 1695010 w 1850965"/>
                <a:gd name="connsiteY6" fmla="*/ 1448899 h 2897798"/>
                <a:gd name="connsiteX7" fmla="*/ 1696064 w 1850965"/>
                <a:gd name="connsiteY7" fmla="*/ 1448899 h 2897798"/>
                <a:gd name="connsiteX8" fmla="*/ 1696064 w 1850965"/>
                <a:gd name="connsiteY8" fmla="*/ 1925969 h 2897798"/>
                <a:gd name="connsiteX9" fmla="*/ 1696064 w 1850965"/>
                <a:gd name="connsiteY9" fmla="*/ 2725857 h 2897798"/>
                <a:gd name="connsiteX10" fmla="*/ 1696064 w 1850965"/>
                <a:gd name="connsiteY10" fmla="*/ 2752684 h 2897798"/>
                <a:gd name="connsiteX11" fmla="*/ 1550950 w 1850965"/>
                <a:gd name="connsiteY11" fmla="*/ 2897798 h 2897798"/>
                <a:gd name="connsiteX12" fmla="*/ 49785 w 1850965"/>
                <a:gd name="connsiteY12" fmla="*/ 2897798 h 2897798"/>
                <a:gd name="connsiteX13" fmla="*/ 0 w 1850965"/>
                <a:gd name="connsiteY13" fmla="*/ 2887745 h 2897798"/>
                <a:gd name="connsiteX14" fmla="*/ 30291 w 1850965"/>
                <a:gd name="connsiteY14" fmla="*/ 2881630 h 2897798"/>
                <a:gd name="connsiteX15" fmla="*/ 155955 w 1850965"/>
                <a:gd name="connsiteY15" fmla="*/ 2692049 h 2897798"/>
                <a:gd name="connsiteX16" fmla="*/ 155955 w 1850965"/>
                <a:gd name="connsiteY16" fmla="*/ 1780855 h 2897798"/>
                <a:gd name="connsiteX17" fmla="*/ 155955 w 1850965"/>
                <a:gd name="connsiteY17" fmla="*/ 1448899 h 2897798"/>
                <a:gd name="connsiteX18" fmla="*/ 154901 w 1850965"/>
                <a:gd name="connsiteY18" fmla="*/ 1448899 h 2897798"/>
                <a:gd name="connsiteX19" fmla="*/ 154901 w 1850965"/>
                <a:gd name="connsiteY19" fmla="*/ 971829 h 2897798"/>
                <a:gd name="connsiteX20" fmla="*/ 154901 w 1850965"/>
                <a:gd name="connsiteY20" fmla="*/ 171941 h 2897798"/>
                <a:gd name="connsiteX21" fmla="*/ 154901 w 1850965"/>
                <a:gd name="connsiteY21" fmla="*/ 145114 h 2897798"/>
                <a:gd name="connsiteX22" fmla="*/ 300015 w 1850965"/>
                <a:gd name="connsiteY22" fmla="*/ 0 h 289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50965" h="2897798">
                  <a:moveTo>
                    <a:pt x="300015" y="0"/>
                  </a:moveTo>
                  <a:lnTo>
                    <a:pt x="1801180" y="0"/>
                  </a:lnTo>
                  <a:lnTo>
                    <a:pt x="1850965" y="10053"/>
                  </a:lnTo>
                  <a:lnTo>
                    <a:pt x="1820674" y="16168"/>
                  </a:lnTo>
                  <a:cubicBezTo>
                    <a:pt x="1746826" y="47401"/>
                    <a:pt x="1695010" y="120526"/>
                    <a:pt x="1695010" y="205749"/>
                  </a:cubicBezTo>
                  <a:lnTo>
                    <a:pt x="1695010" y="1116943"/>
                  </a:lnTo>
                  <a:lnTo>
                    <a:pt x="1695010" y="1448899"/>
                  </a:lnTo>
                  <a:lnTo>
                    <a:pt x="1696064" y="1448899"/>
                  </a:lnTo>
                  <a:lnTo>
                    <a:pt x="1696064" y="1925969"/>
                  </a:lnTo>
                  <a:lnTo>
                    <a:pt x="1696064" y="2725857"/>
                  </a:lnTo>
                  <a:lnTo>
                    <a:pt x="1696064" y="2752684"/>
                  </a:lnTo>
                  <a:cubicBezTo>
                    <a:pt x="1696064" y="2832829"/>
                    <a:pt x="1631095" y="2897798"/>
                    <a:pt x="1550950" y="2897798"/>
                  </a:cubicBezTo>
                  <a:lnTo>
                    <a:pt x="49785" y="2897798"/>
                  </a:lnTo>
                  <a:lnTo>
                    <a:pt x="0" y="2887745"/>
                  </a:lnTo>
                  <a:lnTo>
                    <a:pt x="30291" y="2881630"/>
                  </a:lnTo>
                  <a:cubicBezTo>
                    <a:pt x="104139" y="2850397"/>
                    <a:pt x="155955" y="2777272"/>
                    <a:pt x="155955" y="2692049"/>
                  </a:cubicBezTo>
                  <a:lnTo>
                    <a:pt x="155955" y="1780855"/>
                  </a:lnTo>
                  <a:lnTo>
                    <a:pt x="155955" y="1448899"/>
                  </a:lnTo>
                  <a:lnTo>
                    <a:pt x="154901" y="1448899"/>
                  </a:lnTo>
                  <a:lnTo>
                    <a:pt x="154901" y="971829"/>
                  </a:lnTo>
                  <a:lnTo>
                    <a:pt x="154901" y="171941"/>
                  </a:lnTo>
                  <a:lnTo>
                    <a:pt x="154901" y="145114"/>
                  </a:lnTo>
                  <a:cubicBezTo>
                    <a:pt x="154901" y="64969"/>
                    <a:pt x="219870" y="0"/>
                    <a:pt x="300015" y="0"/>
                  </a:cubicBezTo>
                  <a:close/>
                </a:path>
              </a:pathLst>
            </a:custGeom>
            <a:solidFill>
              <a:srgbClr val="C7003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4" name="Graphic 34" descr="Books with solid fill">
              <a:extLst>
                <a:ext uri="{FF2B5EF4-FFF2-40B4-BE49-F238E27FC236}">
                  <a16:creationId xmlns:a16="http://schemas.microsoft.com/office/drawing/2014/main" id="{85EE877E-E43F-8CAB-AF20-4CA6D698B25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21680" y="2880360"/>
              <a:ext cx="548640" cy="548640"/>
            </a:xfrm>
            <a:prstGeom prst="rect">
              <a:avLst/>
            </a:prstGeom>
          </p:spPr>
        </p:pic>
        <p:grpSp>
          <p:nvGrpSpPr>
            <p:cNvPr id="35" name="Group 45">
              <a:extLst>
                <a:ext uri="{FF2B5EF4-FFF2-40B4-BE49-F238E27FC236}">
                  <a16:creationId xmlns:a16="http://schemas.microsoft.com/office/drawing/2014/main" id="{29ED4615-DD55-4DC5-7A86-2DC9248F52A0}"/>
                </a:ext>
              </a:extLst>
            </p:cNvPr>
            <p:cNvGrpSpPr/>
            <p:nvPr/>
          </p:nvGrpSpPr>
          <p:grpSpPr>
            <a:xfrm>
              <a:off x="5484013" y="3495598"/>
              <a:ext cx="1214084" cy="906174"/>
              <a:chOff x="2417016" y="5471745"/>
              <a:chExt cx="1214084" cy="906174"/>
            </a:xfrm>
          </p:grpSpPr>
          <p:sp>
            <p:nvSpPr>
              <p:cNvPr id="36" name="TextBox 46">
                <a:extLst>
                  <a:ext uri="{FF2B5EF4-FFF2-40B4-BE49-F238E27FC236}">
                    <a16:creationId xmlns:a16="http://schemas.microsoft.com/office/drawing/2014/main" id="{AD0A0F81-A594-B62E-999D-A90081503CE4}"/>
                  </a:ext>
                </a:extLst>
              </p:cNvPr>
              <p:cNvSpPr txBox="1"/>
              <p:nvPr/>
            </p:nvSpPr>
            <p:spPr>
              <a:xfrm>
                <a:off x="2417016" y="5471745"/>
                <a:ext cx="1214084" cy="23141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a:solidFill>
                      <a:schemeClr val="bg1"/>
                    </a:solidFill>
                    <a:latin typeface="DM Sans" pitchFamily="2" charset="0"/>
                    <a:ea typeface="Open Sans Semibold" panose="020B0706030804020204" pitchFamily="34" charset="0"/>
                    <a:cs typeface="Open Sans Semibold" panose="020B0706030804020204" pitchFamily="34" charset="0"/>
                  </a:rPr>
                  <a:t>DEVELOPING</a:t>
                </a:r>
                <a:endParaRPr lang="en-US">
                  <a:solidFill>
                    <a:schemeClr val="bg1"/>
                  </a:solidFill>
                  <a:latin typeface="DM Sans" pitchFamily="2" charset="0"/>
                  <a:ea typeface="Open Sans Semibold" panose="020B0706030804020204" pitchFamily="34" charset="0"/>
                  <a:cs typeface="Open Sans Semibold" panose="020B0706030804020204" pitchFamily="34" charset="0"/>
                </a:endParaRPr>
              </a:p>
            </p:txBody>
          </p:sp>
          <p:sp>
            <p:nvSpPr>
              <p:cNvPr id="37" name="TextBox 47">
                <a:extLst>
                  <a:ext uri="{FF2B5EF4-FFF2-40B4-BE49-F238E27FC236}">
                    <a16:creationId xmlns:a16="http://schemas.microsoft.com/office/drawing/2014/main" id="{439DDFA6-F8BB-38F2-E8E1-3C81178790DB}"/>
                  </a:ext>
                </a:extLst>
              </p:cNvPr>
              <p:cNvSpPr txBox="1"/>
              <p:nvPr/>
            </p:nvSpPr>
            <p:spPr>
              <a:xfrm>
                <a:off x="2477004" y="5731588"/>
                <a:ext cx="1094109"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03</a:t>
                </a:r>
              </a:p>
            </p:txBody>
          </p:sp>
        </p:grpSp>
      </p:grpSp>
      <p:grpSp>
        <p:nvGrpSpPr>
          <p:cNvPr id="10" name="Group 80">
            <a:extLst>
              <a:ext uri="{FF2B5EF4-FFF2-40B4-BE49-F238E27FC236}">
                <a16:creationId xmlns:a16="http://schemas.microsoft.com/office/drawing/2014/main" id="{485FAF14-D38B-CD4E-ECD1-5B340376FC7F}"/>
              </a:ext>
            </a:extLst>
          </p:cNvPr>
          <p:cNvGrpSpPr>
            <a:grpSpLocks noChangeAspect="1"/>
          </p:cNvGrpSpPr>
          <p:nvPr/>
        </p:nvGrpSpPr>
        <p:grpSpPr>
          <a:xfrm>
            <a:off x="11112167" y="3431188"/>
            <a:ext cx="2729212" cy="3180476"/>
            <a:chOff x="6599794" y="1523698"/>
            <a:chExt cx="2052038" cy="2391335"/>
          </a:xfrm>
        </p:grpSpPr>
        <p:sp>
          <p:nvSpPr>
            <p:cNvPr id="24" name="Freeform: Shape 57">
              <a:extLst>
                <a:ext uri="{FF2B5EF4-FFF2-40B4-BE49-F238E27FC236}">
                  <a16:creationId xmlns:a16="http://schemas.microsoft.com/office/drawing/2014/main" id="{4EB4E31E-C92D-046C-23C7-8D7C94B119DC}"/>
                </a:ext>
              </a:extLst>
            </p:cNvPr>
            <p:cNvSpPr/>
            <p:nvPr/>
          </p:nvSpPr>
          <p:spPr>
            <a:xfrm>
              <a:off x="6599794" y="1879667"/>
              <a:ext cx="2052038" cy="2035366"/>
            </a:xfrm>
            <a:custGeom>
              <a:avLst/>
              <a:gdLst>
                <a:gd name="connsiteX0" fmla="*/ 300015 w 1850965"/>
                <a:gd name="connsiteY0" fmla="*/ 0 h 2897798"/>
                <a:gd name="connsiteX1" fmla="*/ 1801180 w 1850965"/>
                <a:gd name="connsiteY1" fmla="*/ 0 h 2897798"/>
                <a:gd name="connsiteX2" fmla="*/ 1850965 w 1850965"/>
                <a:gd name="connsiteY2" fmla="*/ 10053 h 2897798"/>
                <a:gd name="connsiteX3" fmla="*/ 1820674 w 1850965"/>
                <a:gd name="connsiteY3" fmla="*/ 16168 h 2897798"/>
                <a:gd name="connsiteX4" fmla="*/ 1695010 w 1850965"/>
                <a:gd name="connsiteY4" fmla="*/ 205749 h 2897798"/>
                <a:gd name="connsiteX5" fmla="*/ 1695010 w 1850965"/>
                <a:gd name="connsiteY5" fmla="*/ 1116943 h 2897798"/>
                <a:gd name="connsiteX6" fmla="*/ 1695010 w 1850965"/>
                <a:gd name="connsiteY6" fmla="*/ 1448899 h 2897798"/>
                <a:gd name="connsiteX7" fmla="*/ 1696064 w 1850965"/>
                <a:gd name="connsiteY7" fmla="*/ 1448899 h 2897798"/>
                <a:gd name="connsiteX8" fmla="*/ 1696064 w 1850965"/>
                <a:gd name="connsiteY8" fmla="*/ 1925969 h 2897798"/>
                <a:gd name="connsiteX9" fmla="*/ 1696064 w 1850965"/>
                <a:gd name="connsiteY9" fmla="*/ 2725857 h 2897798"/>
                <a:gd name="connsiteX10" fmla="*/ 1696064 w 1850965"/>
                <a:gd name="connsiteY10" fmla="*/ 2752684 h 2897798"/>
                <a:gd name="connsiteX11" fmla="*/ 1550950 w 1850965"/>
                <a:gd name="connsiteY11" fmla="*/ 2897798 h 2897798"/>
                <a:gd name="connsiteX12" fmla="*/ 49785 w 1850965"/>
                <a:gd name="connsiteY12" fmla="*/ 2897798 h 2897798"/>
                <a:gd name="connsiteX13" fmla="*/ 0 w 1850965"/>
                <a:gd name="connsiteY13" fmla="*/ 2887745 h 2897798"/>
                <a:gd name="connsiteX14" fmla="*/ 30291 w 1850965"/>
                <a:gd name="connsiteY14" fmla="*/ 2881630 h 2897798"/>
                <a:gd name="connsiteX15" fmla="*/ 155955 w 1850965"/>
                <a:gd name="connsiteY15" fmla="*/ 2692049 h 2897798"/>
                <a:gd name="connsiteX16" fmla="*/ 155955 w 1850965"/>
                <a:gd name="connsiteY16" fmla="*/ 1780855 h 2897798"/>
                <a:gd name="connsiteX17" fmla="*/ 155955 w 1850965"/>
                <a:gd name="connsiteY17" fmla="*/ 1448899 h 2897798"/>
                <a:gd name="connsiteX18" fmla="*/ 154901 w 1850965"/>
                <a:gd name="connsiteY18" fmla="*/ 1448899 h 2897798"/>
                <a:gd name="connsiteX19" fmla="*/ 154901 w 1850965"/>
                <a:gd name="connsiteY19" fmla="*/ 971829 h 2897798"/>
                <a:gd name="connsiteX20" fmla="*/ 154901 w 1850965"/>
                <a:gd name="connsiteY20" fmla="*/ 171941 h 2897798"/>
                <a:gd name="connsiteX21" fmla="*/ 154901 w 1850965"/>
                <a:gd name="connsiteY21" fmla="*/ 145114 h 2897798"/>
                <a:gd name="connsiteX22" fmla="*/ 300015 w 1850965"/>
                <a:gd name="connsiteY22" fmla="*/ 0 h 289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50965" h="2897798">
                  <a:moveTo>
                    <a:pt x="300015" y="0"/>
                  </a:moveTo>
                  <a:lnTo>
                    <a:pt x="1801180" y="0"/>
                  </a:lnTo>
                  <a:lnTo>
                    <a:pt x="1850965" y="10053"/>
                  </a:lnTo>
                  <a:lnTo>
                    <a:pt x="1820674" y="16168"/>
                  </a:lnTo>
                  <a:cubicBezTo>
                    <a:pt x="1746826" y="47401"/>
                    <a:pt x="1695010" y="120526"/>
                    <a:pt x="1695010" y="205749"/>
                  </a:cubicBezTo>
                  <a:lnTo>
                    <a:pt x="1695010" y="1116943"/>
                  </a:lnTo>
                  <a:lnTo>
                    <a:pt x="1695010" y="1448899"/>
                  </a:lnTo>
                  <a:lnTo>
                    <a:pt x="1696064" y="1448899"/>
                  </a:lnTo>
                  <a:lnTo>
                    <a:pt x="1696064" y="1925969"/>
                  </a:lnTo>
                  <a:lnTo>
                    <a:pt x="1696064" y="2725857"/>
                  </a:lnTo>
                  <a:lnTo>
                    <a:pt x="1696064" y="2752684"/>
                  </a:lnTo>
                  <a:cubicBezTo>
                    <a:pt x="1696064" y="2832829"/>
                    <a:pt x="1631095" y="2897798"/>
                    <a:pt x="1550950" y="2897798"/>
                  </a:cubicBezTo>
                  <a:lnTo>
                    <a:pt x="49785" y="2897798"/>
                  </a:lnTo>
                  <a:lnTo>
                    <a:pt x="0" y="2887745"/>
                  </a:lnTo>
                  <a:lnTo>
                    <a:pt x="30291" y="2881630"/>
                  </a:lnTo>
                  <a:cubicBezTo>
                    <a:pt x="104139" y="2850397"/>
                    <a:pt x="155955" y="2777272"/>
                    <a:pt x="155955" y="2692049"/>
                  </a:cubicBezTo>
                  <a:lnTo>
                    <a:pt x="155955" y="1780855"/>
                  </a:lnTo>
                  <a:lnTo>
                    <a:pt x="155955" y="1448899"/>
                  </a:lnTo>
                  <a:lnTo>
                    <a:pt x="154901" y="1448899"/>
                  </a:lnTo>
                  <a:lnTo>
                    <a:pt x="154901" y="971829"/>
                  </a:lnTo>
                  <a:lnTo>
                    <a:pt x="154901" y="171941"/>
                  </a:lnTo>
                  <a:lnTo>
                    <a:pt x="154901" y="145114"/>
                  </a:lnTo>
                  <a:cubicBezTo>
                    <a:pt x="154901" y="64969"/>
                    <a:pt x="219870" y="0"/>
                    <a:pt x="300015" y="0"/>
                  </a:cubicBezTo>
                  <a:close/>
                </a:path>
              </a:pathLst>
            </a:custGeom>
            <a:solidFill>
              <a:schemeClr val="tx1">
                <a:alpha val="28000"/>
              </a:schemeClr>
            </a:solidFill>
            <a:ln>
              <a:noFill/>
            </a:ln>
            <a:effectLst>
              <a:softEdge rad="13970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 name="Rectangle: Rounded Corners 18">
              <a:extLst>
                <a:ext uri="{FF2B5EF4-FFF2-40B4-BE49-F238E27FC236}">
                  <a16:creationId xmlns:a16="http://schemas.microsoft.com/office/drawing/2014/main" id="{34DD929D-BB3A-53FB-AF0E-05E94F7FDEC4}"/>
                </a:ext>
              </a:extLst>
            </p:cNvPr>
            <p:cNvSpPr/>
            <p:nvPr/>
          </p:nvSpPr>
          <p:spPr>
            <a:xfrm>
              <a:off x="8176463" y="1523698"/>
              <a:ext cx="263873" cy="1068325"/>
            </a:xfrm>
            <a:prstGeom prst="roundRect">
              <a:avLst>
                <a:gd name="adj" fmla="val 37925"/>
              </a:avLst>
            </a:prstGeom>
            <a:solidFill>
              <a:srgbClr val="EA27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19">
              <a:extLst>
                <a:ext uri="{FF2B5EF4-FFF2-40B4-BE49-F238E27FC236}">
                  <a16:creationId xmlns:a16="http://schemas.microsoft.com/office/drawing/2014/main" id="{DFF263F3-09EA-FFC1-EBEB-528DDC0F9B33}"/>
                </a:ext>
              </a:extLst>
            </p:cNvPr>
            <p:cNvSpPr/>
            <p:nvPr/>
          </p:nvSpPr>
          <p:spPr>
            <a:xfrm>
              <a:off x="6782117" y="1523698"/>
              <a:ext cx="1591652" cy="2081356"/>
            </a:xfrm>
            <a:custGeom>
              <a:avLst/>
              <a:gdLst>
                <a:gd name="connsiteX0" fmla="*/ 300015 w 1850965"/>
                <a:gd name="connsiteY0" fmla="*/ 0 h 2897798"/>
                <a:gd name="connsiteX1" fmla="*/ 1801180 w 1850965"/>
                <a:gd name="connsiteY1" fmla="*/ 0 h 2897798"/>
                <a:gd name="connsiteX2" fmla="*/ 1850965 w 1850965"/>
                <a:gd name="connsiteY2" fmla="*/ 10053 h 2897798"/>
                <a:gd name="connsiteX3" fmla="*/ 1820674 w 1850965"/>
                <a:gd name="connsiteY3" fmla="*/ 16168 h 2897798"/>
                <a:gd name="connsiteX4" fmla="*/ 1695010 w 1850965"/>
                <a:gd name="connsiteY4" fmla="*/ 205749 h 2897798"/>
                <a:gd name="connsiteX5" fmla="*/ 1695010 w 1850965"/>
                <a:gd name="connsiteY5" fmla="*/ 1116943 h 2897798"/>
                <a:gd name="connsiteX6" fmla="*/ 1695010 w 1850965"/>
                <a:gd name="connsiteY6" fmla="*/ 1448899 h 2897798"/>
                <a:gd name="connsiteX7" fmla="*/ 1696064 w 1850965"/>
                <a:gd name="connsiteY7" fmla="*/ 1448899 h 2897798"/>
                <a:gd name="connsiteX8" fmla="*/ 1696064 w 1850965"/>
                <a:gd name="connsiteY8" fmla="*/ 1925969 h 2897798"/>
                <a:gd name="connsiteX9" fmla="*/ 1696064 w 1850965"/>
                <a:gd name="connsiteY9" fmla="*/ 2725857 h 2897798"/>
                <a:gd name="connsiteX10" fmla="*/ 1696064 w 1850965"/>
                <a:gd name="connsiteY10" fmla="*/ 2752684 h 2897798"/>
                <a:gd name="connsiteX11" fmla="*/ 1550950 w 1850965"/>
                <a:gd name="connsiteY11" fmla="*/ 2897798 h 2897798"/>
                <a:gd name="connsiteX12" fmla="*/ 49785 w 1850965"/>
                <a:gd name="connsiteY12" fmla="*/ 2897798 h 2897798"/>
                <a:gd name="connsiteX13" fmla="*/ 0 w 1850965"/>
                <a:gd name="connsiteY13" fmla="*/ 2887745 h 2897798"/>
                <a:gd name="connsiteX14" fmla="*/ 30291 w 1850965"/>
                <a:gd name="connsiteY14" fmla="*/ 2881630 h 2897798"/>
                <a:gd name="connsiteX15" fmla="*/ 155955 w 1850965"/>
                <a:gd name="connsiteY15" fmla="*/ 2692049 h 2897798"/>
                <a:gd name="connsiteX16" fmla="*/ 155955 w 1850965"/>
                <a:gd name="connsiteY16" fmla="*/ 1780855 h 2897798"/>
                <a:gd name="connsiteX17" fmla="*/ 155955 w 1850965"/>
                <a:gd name="connsiteY17" fmla="*/ 1448899 h 2897798"/>
                <a:gd name="connsiteX18" fmla="*/ 154901 w 1850965"/>
                <a:gd name="connsiteY18" fmla="*/ 1448899 h 2897798"/>
                <a:gd name="connsiteX19" fmla="*/ 154901 w 1850965"/>
                <a:gd name="connsiteY19" fmla="*/ 971829 h 2897798"/>
                <a:gd name="connsiteX20" fmla="*/ 154901 w 1850965"/>
                <a:gd name="connsiteY20" fmla="*/ 171941 h 2897798"/>
                <a:gd name="connsiteX21" fmla="*/ 154901 w 1850965"/>
                <a:gd name="connsiteY21" fmla="*/ 145114 h 2897798"/>
                <a:gd name="connsiteX22" fmla="*/ 300015 w 1850965"/>
                <a:gd name="connsiteY22" fmla="*/ 0 h 289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50965" h="2897798">
                  <a:moveTo>
                    <a:pt x="300015" y="0"/>
                  </a:moveTo>
                  <a:lnTo>
                    <a:pt x="1801180" y="0"/>
                  </a:lnTo>
                  <a:lnTo>
                    <a:pt x="1850965" y="10053"/>
                  </a:lnTo>
                  <a:lnTo>
                    <a:pt x="1820674" y="16168"/>
                  </a:lnTo>
                  <a:cubicBezTo>
                    <a:pt x="1746826" y="47401"/>
                    <a:pt x="1695010" y="120526"/>
                    <a:pt x="1695010" y="205749"/>
                  </a:cubicBezTo>
                  <a:lnTo>
                    <a:pt x="1695010" y="1116943"/>
                  </a:lnTo>
                  <a:lnTo>
                    <a:pt x="1695010" y="1448899"/>
                  </a:lnTo>
                  <a:lnTo>
                    <a:pt x="1696064" y="1448899"/>
                  </a:lnTo>
                  <a:lnTo>
                    <a:pt x="1696064" y="1925969"/>
                  </a:lnTo>
                  <a:lnTo>
                    <a:pt x="1696064" y="2725857"/>
                  </a:lnTo>
                  <a:lnTo>
                    <a:pt x="1696064" y="2752684"/>
                  </a:lnTo>
                  <a:cubicBezTo>
                    <a:pt x="1696064" y="2832829"/>
                    <a:pt x="1631095" y="2897798"/>
                    <a:pt x="1550950" y="2897798"/>
                  </a:cubicBezTo>
                  <a:lnTo>
                    <a:pt x="49785" y="2897798"/>
                  </a:lnTo>
                  <a:lnTo>
                    <a:pt x="0" y="2887745"/>
                  </a:lnTo>
                  <a:lnTo>
                    <a:pt x="30291" y="2881630"/>
                  </a:lnTo>
                  <a:cubicBezTo>
                    <a:pt x="104139" y="2850397"/>
                    <a:pt x="155955" y="2777272"/>
                    <a:pt x="155955" y="2692049"/>
                  </a:cubicBezTo>
                  <a:lnTo>
                    <a:pt x="155955" y="1780855"/>
                  </a:lnTo>
                  <a:lnTo>
                    <a:pt x="155955" y="1448899"/>
                  </a:lnTo>
                  <a:lnTo>
                    <a:pt x="154901" y="1448899"/>
                  </a:lnTo>
                  <a:lnTo>
                    <a:pt x="154901" y="971829"/>
                  </a:lnTo>
                  <a:lnTo>
                    <a:pt x="154901" y="171941"/>
                  </a:lnTo>
                  <a:lnTo>
                    <a:pt x="154901" y="145114"/>
                  </a:lnTo>
                  <a:cubicBezTo>
                    <a:pt x="154901" y="64969"/>
                    <a:pt x="219870" y="0"/>
                    <a:pt x="300015" y="0"/>
                  </a:cubicBezTo>
                  <a:close/>
                </a:path>
              </a:pathLst>
            </a:custGeom>
            <a:solidFill>
              <a:srgbClr val="FF583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7" name="Graphic 38" descr="Business Growth with solid fill">
              <a:extLst>
                <a:ext uri="{FF2B5EF4-FFF2-40B4-BE49-F238E27FC236}">
                  <a16:creationId xmlns:a16="http://schemas.microsoft.com/office/drawing/2014/main" id="{20D3223D-CD85-A02D-F1EE-1A54C40735B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337620" y="1783540"/>
              <a:ext cx="548640" cy="548640"/>
            </a:xfrm>
            <a:prstGeom prst="rect">
              <a:avLst/>
            </a:prstGeom>
          </p:spPr>
        </p:pic>
        <p:grpSp>
          <p:nvGrpSpPr>
            <p:cNvPr id="28" name="Group 48">
              <a:extLst>
                <a:ext uri="{FF2B5EF4-FFF2-40B4-BE49-F238E27FC236}">
                  <a16:creationId xmlns:a16="http://schemas.microsoft.com/office/drawing/2014/main" id="{A387F28A-6469-2DB0-8988-77915AB1D70A}"/>
                </a:ext>
              </a:extLst>
            </p:cNvPr>
            <p:cNvGrpSpPr/>
            <p:nvPr/>
          </p:nvGrpSpPr>
          <p:grpSpPr>
            <a:xfrm>
              <a:off x="6999165" y="2427273"/>
              <a:ext cx="1214084" cy="906174"/>
              <a:chOff x="2417016" y="5471745"/>
              <a:chExt cx="1214084" cy="906174"/>
            </a:xfrm>
          </p:grpSpPr>
          <p:sp>
            <p:nvSpPr>
              <p:cNvPr id="29" name="TextBox 49">
                <a:extLst>
                  <a:ext uri="{FF2B5EF4-FFF2-40B4-BE49-F238E27FC236}">
                    <a16:creationId xmlns:a16="http://schemas.microsoft.com/office/drawing/2014/main" id="{3E882556-8823-63B6-E25E-E555BC057BF2}"/>
                  </a:ext>
                </a:extLst>
              </p:cNvPr>
              <p:cNvSpPr txBox="1"/>
              <p:nvPr/>
            </p:nvSpPr>
            <p:spPr>
              <a:xfrm>
                <a:off x="2417016" y="5471745"/>
                <a:ext cx="1214084" cy="23141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a:solidFill>
                      <a:schemeClr val="bg1"/>
                    </a:solidFill>
                    <a:latin typeface="DM Sans" pitchFamily="2" charset="0"/>
                    <a:ea typeface="Open Sans Semibold" panose="020B0706030804020204" pitchFamily="34" charset="0"/>
                    <a:cs typeface="Open Sans Semibold" panose="020B0706030804020204" pitchFamily="34" charset="0"/>
                  </a:rPr>
                  <a:t>ADVANCED</a:t>
                </a:r>
              </a:p>
            </p:txBody>
          </p:sp>
          <p:sp>
            <p:nvSpPr>
              <p:cNvPr id="30" name="TextBox 50">
                <a:extLst>
                  <a:ext uri="{FF2B5EF4-FFF2-40B4-BE49-F238E27FC236}">
                    <a16:creationId xmlns:a16="http://schemas.microsoft.com/office/drawing/2014/main" id="{28D7F610-CAF3-C081-BFA5-25F7FECBF35B}"/>
                  </a:ext>
                </a:extLst>
              </p:cNvPr>
              <p:cNvSpPr txBox="1"/>
              <p:nvPr/>
            </p:nvSpPr>
            <p:spPr>
              <a:xfrm>
                <a:off x="2477004" y="5731588"/>
                <a:ext cx="1094109"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04</a:t>
                </a:r>
              </a:p>
            </p:txBody>
          </p:sp>
        </p:grpSp>
      </p:grpSp>
      <p:grpSp>
        <p:nvGrpSpPr>
          <p:cNvPr id="11" name="Group 81">
            <a:extLst>
              <a:ext uri="{FF2B5EF4-FFF2-40B4-BE49-F238E27FC236}">
                <a16:creationId xmlns:a16="http://schemas.microsoft.com/office/drawing/2014/main" id="{1EFEC2A5-5234-73B0-2AFF-E5BC521B2725}"/>
              </a:ext>
            </a:extLst>
          </p:cNvPr>
          <p:cNvGrpSpPr>
            <a:grpSpLocks noChangeAspect="1"/>
          </p:cNvGrpSpPr>
          <p:nvPr/>
        </p:nvGrpSpPr>
        <p:grpSpPr>
          <a:xfrm>
            <a:off x="12954000" y="1747496"/>
            <a:ext cx="3111169" cy="3932082"/>
            <a:chOff x="8191767" y="-67235"/>
            <a:chExt cx="2339222" cy="2956453"/>
          </a:xfrm>
        </p:grpSpPr>
        <p:sp>
          <p:nvSpPr>
            <p:cNvPr id="18" name="Freeform: Shape 58">
              <a:extLst>
                <a:ext uri="{FF2B5EF4-FFF2-40B4-BE49-F238E27FC236}">
                  <a16:creationId xmlns:a16="http://schemas.microsoft.com/office/drawing/2014/main" id="{F464403C-EED7-650E-8EA0-4DF3ECDD2238}"/>
                </a:ext>
              </a:extLst>
            </p:cNvPr>
            <p:cNvSpPr/>
            <p:nvPr/>
          </p:nvSpPr>
          <p:spPr>
            <a:xfrm>
              <a:off x="8214684" y="853852"/>
              <a:ext cx="1915252" cy="2035366"/>
            </a:xfrm>
            <a:custGeom>
              <a:avLst/>
              <a:gdLst>
                <a:gd name="connsiteX0" fmla="*/ 300015 w 1850965"/>
                <a:gd name="connsiteY0" fmla="*/ 0 h 2897798"/>
                <a:gd name="connsiteX1" fmla="*/ 1801180 w 1850965"/>
                <a:gd name="connsiteY1" fmla="*/ 0 h 2897798"/>
                <a:gd name="connsiteX2" fmla="*/ 1850965 w 1850965"/>
                <a:gd name="connsiteY2" fmla="*/ 10053 h 2897798"/>
                <a:gd name="connsiteX3" fmla="*/ 1820674 w 1850965"/>
                <a:gd name="connsiteY3" fmla="*/ 16168 h 2897798"/>
                <a:gd name="connsiteX4" fmla="*/ 1695010 w 1850965"/>
                <a:gd name="connsiteY4" fmla="*/ 205749 h 2897798"/>
                <a:gd name="connsiteX5" fmla="*/ 1695010 w 1850965"/>
                <a:gd name="connsiteY5" fmla="*/ 1116943 h 2897798"/>
                <a:gd name="connsiteX6" fmla="*/ 1695010 w 1850965"/>
                <a:gd name="connsiteY6" fmla="*/ 1448899 h 2897798"/>
                <a:gd name="connsiteX7" fmla="*/ 1696064 w 1850965"/>
                <a:gd name="connsiteY7" fmla="*/ 1448899 h 2897798"/>
                <a:gd name="connsiteX8" fmla="*/ 1696064 w 1850965"/>
                <a:gd name="connsiteY8" fmla="*/ 1925969 h 2897798"/>
                <a:gd name="connsiteX9" fmla="*/ 1696064 w 1850965"/>
                <a:gd name="connsiteY9" fmla="*/ 2725857 h 2897798"/>
                <a:gd name="connsiteX10" fmla="*/ 1696064 w 1850965"/>
                <a:gd name="connsiteY10" fmla="*/ 2752684 h 2897798"/>
                <a:gd name="connsiteX11" fmla="*/ 1550950 w 1850965"/>
                <a:gd name="connsiteY11" fmla="*/ 2897798 h 2897798"/>
                <a:gd name="connsiteX12" fmla="*/ 49785 w 1850965"/>
                <a:gd name="connsiteY12" fmla="*/ 2897798 h 2897798"/>
                <a:gd name="connsiteX13" fmla="*/ 0 w 1850965"/>
                <a:gd name="connsiteY13" fmla="*/ 2887745 h 2897798"/>
                <a:gd name="connsiteX14" fmla="*/ 30291 w 1850965"/>
                <a:gd name="connsiteY14" fmla="*/ 2881630 h 2897798"/>
                <a:gd name="connsiteX15" fmla="*/ 155955 w 1850965"/>
                <a:gd name="connsiteY15" fmla="*/ 2692049 h 2897798"/>
                <a:gd name="connsiteX16" fmla="*/ 155955 w 1850965"/>
                <a:gd name="connsiteY16" fmla="*/ 1780855 h 2897798"/>
                <a:gd name="connsiteX17" fmla="*/ 155955 w 1850965"/>
                <a:gd name="connsiteY17" fmla="*/ 1448899 h 2897798"/>
                <a:gd name="connsiteX18" fmla="*/ 154901 w 1850965"/>
                <a:gd name="connsiteY18" fmla="*/ 1448899 h 2897798"/>
                <a:gd name="connsiteX19" fmla="*/ 154901 w 1850965"/>
                <a:gd name="connsiteY19" fmla="*/ 971829 h 2897798"/>
                <a:gd name="connsiteX20" fmla="*/ 154901 w 1850965"/>
                <a:gd name="connsiteY20" fmla="*/ 171941 h 2897798"/>
                <a:gd name="connsiteX21" fmla="*/ 154901 w 1850965"/>
                <a:gd name="connsiteY21" fmla="*/ 145114 h 2897798"/>
                <a:gd name="connsiteX22" fmla="*/ 300015 w 1850965"/>
                <a:gd name="connsiteY22" fmla="*/ 0 h 289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50965" h="2897798">
                  <a:moveTo>
                    <a:pt x="300015" y="0"/>
                  </a:moveTo>
                  <a:lnTo>
                    <a:pt x="1801180" y="0"/>
                  </a:lnTo>
                  <a:lnTo>
                    <a:pt x="1850965" y="10053"/>
                  </a:lnTo>
                  <a:lnTo>
                    <a:pt x="1820674" y="16168"/>
                  </a:lnTo>
                  <a:cubicBezTo>
                    <a:pt x="1746826" y="47401"/>
                    <a:pt x="1695010" y="120526"/>
                    <a:pt x="1695010" y="205749"/>
                  </a:cubicBezTo>
                  <a:lnTo>
                    <a:pt x="1695010" y="1116943"/>
                  </a:lnTo>
                  <a:lnTo>
                    <a:pt x="1695010" y="1448899"/>
                  </a:lnTo>
                  <a:lnTo>
                    <a:pt x="1696064" y="1448899"/>
                  </a:lnTo>
                  <a:lnTo>
                    <a:pt x="1696064" y="1925969"/>
                  </a:lnTo>
                  <a:lnTo>
                    <a:pt x="1696064" y="2725857"/>
                  </a:lnTo>
                  <a:lnTo>
                    <a:pt x="1696064" y="2752684"/>
                  </a:lnTo>
                  <a:cubicBezTo>
                    <a:pt x="1696064" y="2832829"/>
                    <a:pt x="1631095" y="2897798"/>
                    <a:pt x="1550950" y="2897798"/>
                  </a:cubicBezTo>
                  <a:lnTo>
                    <a:pt x="49785" y="2897798"/>
                  </a:lnTo>
                  <a:lnTo>
                    <a:pt x="0" y="2887745"/>
                  </a:lnTo>
                  <a:lnTo>
                    <a:pt x="30291" y="2881630"/>
                  </a:lnTo>
                  <a:cubicBezTo>
                    <a:pt x="104139" y="2850397"/>
                    <a:pt x="155955" y="2777272"/>
                    <a:pt x="155955" y="2692049"/>
                  </a:cubicBezTo>
                  <a:lnTo>
                    <a:pt x="155955" y="1780855"/>
                  </a:lnTo>
                  <a:lnTo>
                    <a:pt x="155955" y="1448899"/>
                  </a:lnTo>
                  <a:lnTo>
                    <a:pt x="154901" y="1448899"/>
                  </a:lnTo>
                  <a:lnTo>
                    <a:pt x="154901" y="971829"/>
                  </a:lnTo>
                  <a:lnTo>
                    <a:pt x="154901" y="171941"/>
                  </a:lnTo>
                  <a:lnTo>
                    <a:pt x="154901" y="145114"/>
                  </a:lnTo>
                  <a:cubicBezTo>
                    <a:pt x="154901" y="64969"/>
                    <a:pt x="219870" y="0"/>
                    <a:pt x="300015" y="0"/>
                  </a:cubicBezTo>
                  <a:close/>
                </a:path>
              </a:pathLst>
            </a:custGeom>
            <a:solidFill>
              <a:schemeClr val="tx1">
                <a:alpha val="28000"/>
              </a:schemeClr>
            </a:solidFill>
            <a:ln>
              <a:noFill/>
            </a:ln>
            <a:effectLst>
              <a:softEdge rad="13970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26">
              <a:extLst>
                <a:ext uri="{FF2B5EF4-FFF2-40B4-BE49-F238E27FC236}">
                  <a16:creationId xmlns:a16="http://schemas.microsoft.com/office/drawing/2014/main" id="{EE15E1E4-F9F9-58DD-27A9-7E8D6489B8DF}"/>
                </a:ext>
              </a:extLst>
            </p:cNvPr>
            <p:cNvSpPr>
              <a:spLocks noChangeAspect="1"/>
            </p:cNvSpPr>
            <p:nvPr/>
          </p:nvSpPr>
          <p:spPr>
            <a:xfrm>
              <a:off x="8237378" y="213849"/>
              <a:ext cx="1854517" cy="2554674"/>
            </a:xfrm>
            <a:custGeom>
              <a:avLst/>
              <a:gdLst>
                <a:gd name="connsiteX0" fmla="*/ 755855 w 1511709"/>
                <a:gd name="connsiteY0" fmla="*/ 0 h 2241264"/>
                <a:gd name="connsiteX1" fmla="*/ 1511709 w 1511709"/>
                <a:gd name="connsiteY1" fmla="*/ 472440 h 2241264"/>
                <a:gd name="connsiteX2" fmla="*/ 1331201 w 1511709"/>
                <a:gd name="connsiteY2" fmla="*/ 472440 h 2241264"/>
                <a:gd name="connsiteX3" fmla="*/ 1331201 w 1511709"/>
                <a:gd name="connsiteY3" fmla="*/ 1035794 h 2241264"/>
                <a:gd name="connsiteX4" fmla="*/ 1331201 w 1511709"/>
                <a:gd name="connsiteY4" fmla="*/ 1260497 h 2241264"/>
                <a:gd name="connsiteX5" fmla="*/ 1331995 w 1511709"/>
                <a:gd name="connsiteY5" fmla="*/ 1260497 h 2241264"/>
                <a:gd name="connsiteX6" fmla="*/ 1331995 w 1511709"/>
                <a:gd name="connsiteY6" fmla="*/ 1583428 h 2241264"/>
                <a:gd name="connsiteX7" fmla="*/ 1331995 w 1511709"/>
                <a:gd name="connsiteY7" fmla="*/ 2124876 h 2241264"/>
                <a:gd name="connsiteX8" fmla="*/ 1331995 w 1511709"/>
                <a:gd name="connsiteY8" fmla="*/ 2143036 h 2241264"/>
                <a:gd name="connsiteX9" fmla="*/ 1222728 w 1511709"/>
                <a:gd name="connsiteY9" fmla="*/ 2241264 h 2241264"/>
                <a:gd name="connsiteX10" fmla="*/ 92391 w 1511709"/>
                <a:gd name="connsiteY10" fmla="*/ 2241264 h 2241264"/>
                <a:gd name="connsiteX11" fmla="*/ 54904 w 1511709"/>
                <a:gd name="connsiteY11" fmla="*/ 2234459 h 2241264"/>
                <a:gd name="connsiteX12" fmla="*/ 77713 w 1511709"/>
                <a:gd name="connsiteY12" fmla="*/ 2230320 h 2241264"/>
                <a:gd name="connsiteX13" fmla="*/ 172334 w 1511709"/>
                <a:gd name="connsiteY13" fmla="*/ 2101992 h 2241264"/>
                <a:gd name="connsiteX14" fmla="*/ 172334 w 1511709"/>
                <a:gd name="connsiteY14" fmla="*/ 1485199 h 2241264"/>
                <a:gd name="connsiteX15" fmla="*/ 172334 w 1511709"/>
                <a:gd name="connsiteY15" fmla="*/ 1260497 h 2241264"/>
                <a:gd name="connsiteX16" fmla="*/ 171541 w 1511709"/>
                <a:gd name="connsiteY16" fmla="*/ 1260497 h 2241264"/>
                <a:gd name="connsiteX17" fmla="*/ 171541 w 1511709"/>
                <a:gd name="connsiteY17" fmla="*/ 937565 h 2241264"/>
                <a:gd name="connsiteX18" fmla="*/ 171541 w 1511709"/>
                <a:gd name="connsiteY18" fmla="*/ 472440 h 2241264"/>
                <a:gd name="connsiteX19" fmla="*/ 0 w 1511709"/>
                <a:gd name="connsiteY19" fmla="*/ 472440 h 2241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11709" h="2241264">
                  <a:moveTo>
                    <a:pt x="755855" y="0"/>
                  </a:moveTo>
                  <a:lnTo>
                    <a:pt x="1511709" y="472440"/>
                  </a:lnTo>
                  <a:lnTo>
                    <a:pt x="1331201" y="472440"/>
                  </a:lnTo>
                  <a:lnTo>
                    <a:pt x="1331201" y="1035794"/>
                  </a:lnTo>
                  <a:lnTo>
                    <a:pt x="1331201" y="1260497"/>
                  </a:lnTo>
                  <a:lnTo>
                    <a:pt x="1331995" y="1260497"/>
                  </a:lnTo>
                  <a:lnTo>
                    <a:pt x="1331995" y="1583428"/>
                  </a:lnTo>
                  <a:lnTo>
                    <a:pt x="1331995" y="2124876"/>
                  </a:lnTo>
                  <a:lnTo>
                    <a:pt x="1331995" y="2143036"/>
                  </a:lnTo>
                  <a:cubicBezTo>
                    <a:pt x="1331995" y="2197286"/>
                    <a:pt x="1283075" y="2241264"/>
                    <a:pt x="1222728" y="2241264"/>
                  </a:cubicBezTo>
                  <a:lnTo>
                    <a:pt x="92391" y="2241264"/>
                  </a:lnTo>
                  <a:lnTo>
                    <a:pt x="54904" y="2234459"/>
                  </a:lnTo>
                  <a:lnTo>
                    <a:pt x="77713" y="2230320"/>
                  </a:lnTo>
                  <a:cubicBezTo>
                    <a:pt x="133318" y="2209178"/>
                    <a:pt x="172334" y="2159679"/>
                    <a:pt x="172334" y="2101992"/>
                  </a:cubicBezTo>
                  <a:lnTo>
                    <a:pt x="172334" y="1485199"/>
                  </a:lnTo>
                  <a:lnTo>
                    <a:pt x="172334" y="1260497"/>
                  </a:lnTo>
                  <a:lnTo>
                    <a:pt x="171541" y="1260497"/>
                  </a:lnTo>
                  <a:lnTo>
                    <a:pt x="171541" y="937565"/>
                  </a:lnTo>
                  <a:lnTo>
                    <a:pt x="171541" y="472440"/>
                  </a:lnTo>
                  <a:lnTo>
                    <a:pt x="0" y="472440"/>
                  </a:lnTo>
                  <a:close/>
                </a:path>
              </a:pathLst>
            </a:custGeom>
            <a:solidFill>
              <a:srgbClr val="FFC31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 name="Graphic 36" descr="Bullseye with solid fill">
              <a:extLst>
                <a:ext uri="{FF2B5EF4-FFF2-40B4-BE49-F238E27FC236}">
                  <a16:creationId xmlns:a16="http://schemas.microsoft.com/office/drawing/2014/main" id="{6835D07C-7309-FB98-1ECA-76F69819997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26252" y="586424"/>
              <a:ext cx="548640" cy="548640"/>
            </a:xfrm>
            <a:prstGeom prst="rect">
              <a:avLst/>
            </a:prstGeom>
          </p:spPr>
        </p:pic>
        <p:grpSp>
          <p:nvGrpSpPr>
            <p:cNvPr id="21" name="Group 51">
              <a:extLst>
                <a:ext uri="{FF2B5EF4-FFF2-40B4-BE49-F238E27FC236}">
                  <a16:creationId xmlns:a16="http://schemas.microsoft.com/office/drawing/2014/main" id="{4C7ED571-37D5-6415-6581-DC7B9E7C079E}"/>
                </a:ext>
              </a:extLst>
            </p:cNvPr>
            <p:cNvGrpSpPr/>
            <p:nvPr/>
          </p:nvGrpSpPr>
          <p:grpSpPr>
            <a:xfrm>
              <a:off x="8191767" y="-67235"/>
              <a:ext cx="2339222" cy="2303862"/>
              <a:chOff x="2132034" y="4074057"/>
              <a:chExt cx="2339222" cy="2303862"/>
            </a:xfrm>
          </p:grpSpPr>
          <p:sp>
            <p:nvSpPr>
              <p:cNvPr id="22" name="TextBox 52">
                <a:extLst>
                  <a:ext uri="{FF2B5EF4-FFF2-40B4-BE49-F238E27FC236}">
                    <a16:creationId xmlns:a16="http://schemas.microsoft.com/office/drawing/2014/main" id="{D80E6CC3-FCAC-EAB4-2884-69760FEA0C69}"/>
                  </a:ext>
                </a:extLst>
              </p:cNvPr>
              <p:cNvSpPr txBox="1"/>
              <p:nvPr/>
            </p:nvSpPr>
            <p:spPr>
              <a:xfrm>
                <a:off x="2132034" y="4074057"/>
                <a:ext cx="2339222" cy="300835"/>
              </a:xfrm>
              <a:prstGeom prst="rect">
                <a:avLst/>
              </a:prstGeom>
              <a:noFill/>
              <a:ln>
                <a:solidFill>
                  <a:srgbClr val="FFC310"/>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a:latin typeface="DM Sans" pitchFamily="2" charset="0"/>
                    <a:ea typeface="Open Sans Semibold" panose="020B0706030804020204" pitchFamily="34" charset="0"/>
                    <a:cs typeface="Open Sans Semibold" panose="020B0706030804020204" pitchFamily="34" charset="0"/>
                  </a:rPr>
                  <a:t>TRANSFORMATIONAL</a:t>
                </a:r>
              </a:p>
            </p:txBody>
          </p:sp>
          <p:sp>
            <p:nvSpPr>
              <p:cNvPr id="23" name="TextBox 53">
                <a:extLst>
                  <a:ext uri="{FF2B5EF4-FFF2-40B4-BE49-F238E27FC236}">
                    <a16:creationId xmlns:a16="http://schemas.microsoft.com/office/drawing/2014/main" id="{565C2338-F935-6296-1BC4-2A03C1D64F35}"/>
                  </a:ext>
                </a:extLst>
              </p:cNvPr>
              <p:cNvSpPr txBox="1"/>
              <p:nvPr/>
            </p:nvSpPr>
            <p:spPr>
              <a:xfrm>
                <a:off x="2477004" y="5731588"/>
                <a:ext cx="1094109"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05</a:t>
                </a:r>
              </a:p>
            </p:txBody>
          </p:sp>
        </p:grpSp>
      </p:grpSp>
      <p:sp>
        <p:nvSpPr>
          <p:cNvPr id="12" name="TextBox 59">
            <a:extLst>
              <a:ext uri="{FF2B5EF4-FFF2-40B4-BE49-F238E27FC236}">
                <a16:creationId xmlns:a16="http://schemas.microsoft.com/office/drawing/2014/main" id="{BD90F81A-20E9-8434-B17D-17A64022E1C4}"/>
              </a:ext>
            </a:extLst>
          </p:cNvPr>
          <p:cNvSpPr txBox="1"/>
          <p:nvPr/>
        </p:nvSpPr>
        <p:spPr>
          <a:xfrm>
            <a:off x="3830879" y="7614853"/>
            <a:ext cx="2433352"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a:solidFill>
                  <a:srgbClr val="5A1846"/>
                </a:solidFill>
                <a:latin typeface="Open Sans Semibold" panose="020B0706030804020204" pitchFamily="34" charset="0"/>
                <a:ea typeface="Open Sans Semibold" panose="020B0706030804020204" pitchFamily="34" charset="0"/>
                <a:cs typeface="Open Sans Semibold" panose="020B0706030804020204" pitchFamily="34" charset="0"/>
              </a:rPr>
              <a:t>Isolated activities</a:t>
            </a:r>
          </a:p>
        </p:txBody>
      </p:sp>
      <p:sp>
        <p:nvSpPr>
          <p:cNvPr id="13" name="TextBox 63">
            <a:extLst>
              <a:ext uri="{FF2B5EF4-FFF2-40B4-BE49-F238E27FC236}">
                <a16:creationId xmlns:a16="http://schemas.microsoft.com/office/drawing/2014/main" id="{CF18994F-FBF2-E90B-3AD0-04C73E53A9E4}"/>
              </a:ext>
            </a:extLst>
          </p:cNvPr>
          <p:cNvSpPr txBox="1"/>
          <p:nvPr/>
        </p:nvSpPr>
        <p:spPr>
          <a:xfrm>
            <a:off x="4737347" y="5825063"/>
            <a:ext cx="3412209"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a:solidFill>
                  <a:srgbClr val="940B3F"/>
                </a:solidFill>
                <a:latin typeface="Open Sans Semibold" panose="020B0706030804020204" pitchFamily="34" charset="0"/>
                <a:ea typeface="Open Sans Semibold" panose="020B0706030804020204" pitchFamily="34" charset="0"/>
                <a:cs typeface="Open Sans Semibold" panose="020B0706030804020204" pitchFamily="34" charset="0"/>
              </a:rPr>
              <a:t>Occasional participation</a:t>
            </a:r>
          </a:p>
        </p:txBody>
      </p:sp>
      <p:sp>
        <p:nvSpPr>
          <p:cNvPr id="14" name="TextBox 66">
            <a:extLst>
              <a:ext uri="{FF2B5EF4-FFF2-40B4-BE49-F238E27FC236}">
                <a16:creationId xmlns:a16="http://schemas.microsoft.com/office/drawing/2014/main" id="{7D8C8F1C-615A-1D2B-D928-BC615F3B76DD}"/>
              </a:ext>
            </a:extLst>
          </p:cNvPr>
          <p:cNvSpPr txBox="1"/>
          <p:nvPr/>
        </p:nvSpPr>
        <p:spPr>
          <a:xfrm>
            <a:off x="6241006" y="4825513"/>
            <a:ext cx="3665389"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a:solidFill>
                  <a:srgbClr val="C70039"/>
                </a:solidFill>
                <a:latin typeface="Open Sans Semibold" panose="020B0706030804020204" pitchFamily="34" charset="0"/>
                <a:ea typeface="Open Sans Semibold" panose="020B0706030804020204" pitchFamily="34" charset="0"/>
                <a:cs typeface="Open Sans Semibold" panose="020B0706030804020204" pitchFamily="34" charset="0"/>
              </a:rPr>
              <a:t>Structured but limited</a:t>
            </a:r>
          </a:p>
        </p:txBody>
      </p:sp>
      <p:sp>
        <p:nvSpPr>
          <p:cNvPr id="15" name="TextBox 69">
            <a:extLst>
              <a:ext uri="{FF2B5EF4-FFF2-40B4-BE49-F238E27FC236}">
                <a16:creationId xmlns:a16="http://schemas.microsoft.com/office/drawing/2014/main" id="{1F5EE1B9-CBDF-6CA4-C163-BAD398448509}"/>
              </a:ext>
            </a:extLst>
          </p:cNvPr>
          <p:cNvSpPr txBox="1"/>
          <p:nvPr/>
        </p:nvSpPr>
        <p:spPr>
          <a:xfrm>
            <a:off x="7683167" y="3714581"/>
            <a:ext cx="3807617"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a:solidFill>
                  <a:srgbClr val="FF5834"/>
                </a:solidFill>
                <a:latin typeface="Open Sans Semibold" panose="020B0706030804020204" pitchFamily="34" charset="0"/>
                <a:ea typeface="Open Sans Semibold" panose="020B0706030804020204" pitchFamily="34" charset="0"/>
                <a:cs typeface="Open Sans Semibold" panose="020B0706030804020204" pitchFamily="34" charset="0"/>
              </a:rPr>
              <a:t>Integrated across institution</a:t>
            </a:r>
          </a:p>
        </p:txBody>
      </p:sp>
      <p:sp>
        <p:nvSpPr>
          <p:cNvPr id="16" name="TextBox 69">
            <a:extLst>
              <a:ext uri="{FF2B5EF4-FFF2-40B4-BE49-F238E27FC236}">
                <a16:creationId xmlns:a16="http://schemas.microsoft.com/office/drawing/2014/main" id="{3CC702EC-F2E2-A7FB-B001-6BE6904B4FA0}"/>
              </a:ext>
            </a:extLst>
          </p:cNvPr>
          <p:cNvSpPr txBox="1"/>
          <p:nvPr/>
        </p:nvSpPr>
        <p:spPr>
          <a:xfrm>
            <a:off x="9628090" y="2507360"/>
            <a:ext cx="3453790"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a:solidFill>
                  <a:srgbClr val="FFC310"/>
                </a:solidFill>
                <a:latin typeface="Open Sans Semibold" panose="020B0706030804020204" pitchFamily="34" charset="0"/>
                <a:ea typeface="Open Sans Semibold" panose="020B0706030804020204" pitchFamily="34" charset="0"/>
                <a:cs typeface="Open Sans Semibold" panose="020B0706030804020204" pitchFamily="34" charset="0"/>
              </a:rPr>
              <a:t>Strategic, consistent, impactful</a:t>
            </a:r>
          </a:p>
        </p:txBody>
      </p:sp>
      <p:sp>
        <p:nvSpPr>
          <p:cNvPr id="17" name="CuadroTexto 2">
            <a:extLst>
              <a:ext uri="{FF2B5EF4-FFF2-40B4-BE49-F238E27FC236}">
                <a16:creationId xmlns:a16="http://schemas.microsoft.com/office/drawing/2014/main" id="{8853440D-DEE6-4A2F-EC2C-8F91C5098A77}"/>
              </a:ext>
            </a:extLst>
          </p:cNvPr>
          <p:cNvSpPr txBox="1"/>
          <p:nvPr/>
        </p:nvSpPr>
        <p:spPr>
          <a:xfrm>
            <a:off x="837501" y="2916908"/>
            <a:ext cx="5892050" cy="95410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None/>
            </a:pPr>
            <a:r>
              <a:rPr lang="es-ES" sz="2800" err="1">
                <a:solidFill>
                  <a:srgbClr val="344A46"/>
                </a:solidFill>
                <a:latin typeface="DM Sans"/>
              </a:rPr>
              <a:t>Most</a:t>
            </a:r>
            <a:r>
              <a:rPr lang="es-ES" sz="2800">
                <a:solidFill>
                  <a:srgbClr val="344A46"/>
                </a:solidFill>
                <a:latin typeface="DM Sans"/>
              </a:rPr>
              <a:t> </a:t>
            </a:r>
            <a:r>
              <a:rPr lang="es-ES" sz="2800" err="1">
                <a:solidFill>
                  <a:srgbClr val="344A46"/>
                </a:solidFill>
                <a:latin typeface="DM Sans"/>
              </a:rPr>
              <a:t>institutions</a:t>
            </a:r>
            <a:r>
              <a:rPr lang="es-ES" sz="2800">
                <a:solidFill>
                  <a:srgbClr val="344A46"/>
                </a:solidFill>
                <a:latin typeface="DM Sans"/>
              </a:rPr>
              <a:t> are </a:t>
            </a:r>
            <a:r>
              <a:rPr lang="es-ES" sz="2800" err="1">
                <a:solidFill>
                  <a:srgbClr val="344A46"/>
                </a:solidFill>
                <a:latin typeface="DM Sans"/>
              </a:rPr>
              <a:t>between</a:t>
            </a:r>
            <a:r>
              <a:rPr lang="es-ES" sz="2800">
                <a:solidFill>
                  <a:srgbClr val="344A46"/>
                </a:solidFill>
                <a:latin typeface="DM Sans"/>
              </a:rPr>
              <a:t> </a:t>
            </a:r>
            <a:r>
              <a:rPr lang="es-ES" sz="2800" err="1">
                <a:solidFill>
                  <a:srgbClr val="344A46"/>
                </a:solidFill>
                <a:latin typeface="DM Sans"/>
              </a:rPr>
              <a:t>Emerging</a:t>
            </a:r>
            <a:r>
              <a:rPr lang="es-ES" sz="2800">
                <a:solidFill>
                  <a:srgbClr val="344A46"/>
                </a:solidFill>
                <a:latin typeface="DM Sans"/>
              </a:rPr>
              <a:t> and </a:t>
            </a:r>
            <a:r>
              <a:rPr lang="es-ES" sz="2800" err="1">
                <a:solidFill>
                  <a:srgbClr val="344A46"/>
                </a:solidFill>
                <a:latin typeface="DM Sans"/>
              </a:rPr>
              <a:t>Developing</a:t>
            </a:r>
            <a:endParaRPr lang="es-ES" sz="2800">
              <a:solidFill>
                <a:srgbClr val="344A46"/>
              </a:solidFill>
            </a:endParaRPr>
          </a:p>
        </p:txBody>
      </p:sp>
    </p:spTree>
    <p:extLst>
      <p:ext uri="{BB962C8B-B14F-4D97-AF65-F5344CB8AC3E}">
        <p14:creationId xmlns:p14="http://schemas.microsoft.com/office/powerpoint/2010/main" val="123880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4C0CE-890B-D57E-EED3-DFF736A37FE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D2F7734-F6EC-0690-58CE-22CFA14ECAE8}"/>
              </a:ext>
            </a:extLst>
          </p:cNvPr>
          <p:cNvSpPr>
            <a:spLocks noGrp="1"/>
          </p:cNvSpPr>
          <p:nvPr>
            <p:ph type="title"/>
          </p:nvPr>
        </p:nvSpPr>
        <p:spPr/>
        <p:txBody>
          <a:bodyPr/>
          <a:lstStyle/>
          <a:p>
            <a:r>
              <a:rPr lang="es-ES" err="1">
                <a:latin typeface="Now Bold"/>
              </a:rPr>
              <a:t>Internationalisation</a:t>
            </a:r>
            <a:r>
              <a:rPr lang="es-ES">
                <a:latin typeface="Now Bold"/>
              </a:rPr>
              <a:t> in VET</a:t>
            </a:r>
            <a:endParaRPr lang="es-ES"/>
          </a:p>
        </p:txBody>
      </p:sp>
      <p:sp>
        <p:nvSpPr>
          <p:cNvPr id="3" name="Marcador de contenido 2">
            <a:extLst>
              <a:ext uri="{FF2B5EF4-FFF2-40B4-BE49-F238E27FC236}">
                <a16:creationId xmlns:a16="http://schemas.microsoft.com/office/drawing/2014/main" id="{501089EC-53DE-C5F3-A0DE-63E70F00DBA7}"/>
              </a:ext>
            </a:extLst>
          </p:cNvPr>
          <p:cNvSpPr>
            <a:spLocks noGrp="1"/>
          </p:cNvSpPr>
          <p:nvPr>
            <p:ph idx="1"/>
          </p:nvPr>
        </p:nvSpPr>
        <p:spPr>
          <a:xfrm>
            <a:off x="762000" y="2857500"/>
            <a:ext cx="16916400" cy="6377782"/>
          </a:xfrm>
        </p:spPr>
        <p:txBody>
          <a:bodyPr vert="horz" lIns="91440" tIns="45720" rIns="91440" bIns="45720" rtlCol="0" anchor="t">
            <a:normAutofit lnSpcReduction="10000"/>
          </a:bodyPr>
          <a:lstStyle/>
          <a:p>
            <a:pPr marL="0" indent="0">
              <a:buNone/>
            </a:pPr>
            <a:r>
              <a:rPr lang="en-US">
                <a:latin typeface="DM Sans"/>
              </a:rPr>
              <a:t>A </a:t>
            </a:r>
            <a:r>
              <a:rPr lang="en-US" err="1">
                <a:latin typeface="DM Sans"/>
              </a:rPr>
              <a:t>centre</a:t>
            </a:r>
            <a:r>
              <a:rPr lang="en-US">
                <a:latin typeface="DM Sans"/>
              </a:rPr>
              <a:t> has:</a:t>
            </a:r>
          </a:p>
          <a:p>
            <a:pPr marL="0" indent="0">
              <a:buNone/>
            </a:pPr>
            <a:endParaRPr lang="en-US">
              <a:latin typeface="DM Sans"/>
            </a:endParaRPr>
          </a:p>
          <a:p>
            <a:pPr>
              <a:spcBef>
                <a:spcPts val="4200"/>
              </a:spcBef>
              <a:spcAft>
                <a:spcPts val="4200"/>
              </a:spcAft>
              <a:buClr>
                <a:srgbClr val="9BBB59"/>
              </a:buClr>
              <a:buFont typeface="Wingdings" panose="05000000000000000000" pitchFamily="2" charset="2"/>
              <a:buChar char="ü"/>
            </a:pPr>
            <a:r>
              <a:rPr lang="en-US">
                <a:latin typeface="DM Sans"/>
              </a:rPr>
              <a:t>Strong learner mobility</a:t>
            </a:r>
          </a:p>
          <a:p>
            <a:pPr>
              <a:spcBef>
                <a:spcPts val="4200"/>
              </a:spcBef>
              <a:spcAft>
                <a:spcPts val="4200"/>
              </a:spcAft>
              <a:buClr>
                <a:srgbClr val="C0504D"/>
              </a:buClr>
              <a:buFont typeface="DM Sans" pitchFamily="2" charset="0"/>
              <a:buChar char="×"/>
            </a:pPr>
            <a:r>
              <a:rPr lang="en-US">
                <a:latin typeface="DM Sans"/>
              </a:rPr>
              <a:t>Weak partnerships</a:t>
            </a:r>
          </a:p>
          <a:p>
            <a:pPr>
              <a:spcBef>
                <a:spcPts val="4200"/>
              </a:spcBef>
              <a:spcAft>
                <a:spcPts val="4200"/>
              </a:spcAft>
              <a:buClr>
                <a:srgbClr val="C0504D"/>
              </a:buClr>
              <a:buFont typeface="DM Sans" pitchFamily="2" charset="0"/>
              <a:buChar char="×"/>
            </a:pPr>
            <a:r>
              <a:rPr lang="en-US">
                <a:latin typeface="DM Sans"/>
              </a:rPr>
              <a:t>No curriculum integration</a:t>
            </a:r>
          </a:p>
          <a:p>
            <a:pPr marL="0" indent="0">
              <a:buNone/>
            </a:pPr>
            <a:endParaRPr lang="es-ES">
              <a:latin typeface="DM Sans"/>
            </a:endParaRPr>
          </a:p>
          <a:p>
            <a:pPr>
              <a:buNone/>
            </a:pPr>
            <a:r>
              <a:rPr lang="es-ES" b="1"/>
              <a:t> </a:t>
            </a:r>
          </a:p>
        </p:txBody>
      </p:sp>
      <p:sp>
        <p:nvSpPr>
          <p:cNvPr id="4" name="Marcador de texto 3">
            <a:extLst>
              <a:ext uri="{FF2B5EF4-FFF2-40B4-BE49-F238E27FC236}">
                <a16:creationId xmlns:a16="http://schemas.microsoft.com/office/drawing/2014/main" id="{9C322878-4B2F-8E23-258A-62AC077C91DF}"/>
              </a:ext>
            </a:extLst>
          </p:cNvPr>
          <p:cNvSpPr>
            <a:spLocks noGrp="1"/>
          </p:cNvSpPr>
          <p:nvPr>
            <p:ph type="body" sz="quarter" idx="10"/>
          </p:nvPr>
        </p:nvSpPr>
        <p:spPr/>
        <p:txBody>
          <a:bodyPr vert="horz" lIns="91440" tIns="45720" rIns="91440" bIns="45720" rtlCol="0" anchor="t">
            <a:normAutofit/>
          </a:bodyPr>
          <a:lstStyle/>
          <a:p>
            <a:r>
              <a:rPr lang="es-ES" err="1">
                <a:latin typeface="DM Sans"/>
              </a:rPr>
              <a:t>Does</a:t>
            </a:r>
            <a:r>
              <a:rPr lang="es-ES">
                <a:latin typeface="DM Sans"/>
              </a:rPr>
              <a:t> </a:t>
            </a:r>
            <a:r>
              <a:rPr lang="es-ES" err="1">
                <a:latin typeface="DM Sans"/>
              </a:rPr>
              <a:t>this</a:t>
            </a:r>
            <a:r>
              <a:rPr lang="es-ES">
                <a:latin typeface="DM Sans"/>
              </a:rPr>
              <a:t> </a:t>
            </a:r>
            <a:r>
              <a:rPr lang="es-ES" err="1">
                <a:latin typeface="DM Sans"/>
              </a:rPr>
              <a:t>sound</a:t>
            </a:r>
            <a:r>
              <a:rPr lang="es-ES">
                <a:latin typeface="DM Sans"/>
              </a:rPr>
              <a:t> familiar? A center has…</a:t>
            </a:r>
            <a:endParaRPr lang="es-ES"/>
          </a:p>
        </p:txBody>
      </p:sp>
      <p:sp>
        <p:nvSpPr>
          <p:cNvPr id="5" name="Marcador de texto 4">
            <a:extLst>
              <a:ext uri="{FF2B5EF4-FFF2-40B4-BE49-F238E27FC236}">
                <a16:creationId xmlns:a16="http://schemas.microsoft.com/office/drawing/2014/main" id="{44FC83AE-D287-98F5-655A-057C6400AA92}"/>
              </a:ext>
            </a:extLst>
          </p:cNvPr>
          <p:cNvSpPr>
            <a:spLocks noGrp="1"/>
          </p:cNvSpPr>
          <p:nvPr>
            <p:ph type="body" sz="quarter" idx="11"/>
          </p:nvPr>
        </p:nvSpPr>
        <p:spPr/>
        <p:txBody>
          <a:bodyPr vert="horz" lIns="91440" tIns="45720" rIns="91440" bIns="45720" rtlCol="0" anchor="t">
            <a:normAutofit/>
          </a:bodyPr>
          <a:lstStyle/>
          <a:p>
            <a:r>
              <a:rPr lang="es-ES">
                <a:latin typeface="DM Sans"/>
              </a:rPr>
              <a:t>Pillar 7 – </a:t>
            </a:r>
            <a:r>
              <a:rPr lang="es-ES" err="1">
                <a:latin typeface="DM Sans"/>
              </a:rPr>
              <a:t>Internationalisation</a:t>
            </a:r>
            <a:r>
              <a:rPr lang="es-ES">
                <a:latin typeface="DM Sans"/>
              </a:rPr>
              <a:t> in VET</a:t>
            </a:r>
          </a:p>
        </p:txBody>
      </p:sp>
      <p:sp>
        <p:nvSpPr>
          <p:cNvPr id="10" name="Marcador de contenido 2">
            <a:extLst>
              <a:ext uri="{FF2B5EF4-FFF2-40B4-BE49-F238E27FC236}">
                <a16:creationId xmlns:a16="http://schemas.microsoft.com/office/drawing/2014/main" id="{51CDA057-F630-8609-909E-8C1847B811B1}"/>
              </a:ext>
            </a:extLst>
          </p:cNvPr>
          <p:cNvSpPr txBox="1">
            <a:spLocks/>
          </p:cNvSpPr>
          <p:nvPr/>
        </p:nvSpPr>
        <p:spPr>
          <a:xfrm>
            <a:off x="11582400" y="3543300"/>
            <a:ext cx="5029200" cy="3200400"/>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Clr>
                <a:srgbClr val="30527C"/>
              </a:buClr>
              <a:buFont typeface="Courier New" panose="02070309020205020404" pitchFamily="49" charset="0"/>
              <a:buChar char="o"/>
              <a:defRPr sz="2800" kern="1200">
                <a:solidFill>
                  <a:srgbClr val="344A46"/>
                </a:solidFill>
                <a:latin typeface="DM Sans" pitchFamily="2" charset="0"/>
                <a:ea typeface="+mn-ea"/>
                <a:cs typeface="+mn-cs"/>
              </a:defRPr>
            </a:lvl1pPr>
            <a:lvl2pPr marL="742950" indent="-285750" algn="l" defTabSz="914400" rtl="0" eaLnBrk="1" latinLnBrk="0" hangingPunct="1">
              <a:spcBef>
                <a:spcPct val="20000"/>
              </a:spcBef>
              <a:buClr>
                <a:srgbClr val="30527C"/>
              </a:buClr>
              <a:buFont typeface="Courier New" panose="02070309020205020404" pitchFamily="49" charset="0"/>
              <a:buChar char="o"/>
              <a:defRPr sz="2400" kern="1200">
                <a:solidFill>
                  <a:srgbClr val="344A46"/>
                </a:solidFill>
                <a:latin typeface="DM Sans" pitchFamily="2" charset="0"/>
                <a:ea typeface="+mn-ea"/>
                <a:cs typeface="+mn-cs"/>
              </a:defRPr>
            </a:lvl2pPr>
            <a:lvl3pPr marL="1143000" indent="-228600" algn="l" defTabSz="914400" rtl="0" eaLnBrk="1" latinLnBrk="0" hangingPunct="1">
              <a:spcBef>
                <a:spcPct val="20000"/>
              </a:spcBef>
              <a:buClr>
                <a:srgbClr val="30527C"/>
              </a:buClr>
              <a:buFont typeface="Courier New" panose="02070309020205020404" pitchFamily="49" charset="0"/>
              <a:buChar char="o"/>
              <a:defRPr sz="2000" kern="1200">
                <a:solidFill>
                  <a:srgbClr val="344A46"/>
                </a:solidFill>
                <a:latin typeface="DM Sans" pitchFamily="2" charset="0"/>
                <a:ea typeface="+mn-ea"/>
                <a:cs typeface="+mn-cs"/>
              </a:defRPr>
            </a:lvl3pPr>
            <a:lvl4pPr marL="1600200" indent="-228600" algn="l" defTabSz="914400" rtl="0" eaLnBrk="1" latinLnBrk="0" hangingPunct="1">
              <a:spcBef>
                <a:spcPct val="20000"/>
              </a:spcBef>
              <a:buClr>
                <a:srgbClr val="30527C"/>
              </a:buClr>
              <a:buFont typeface="Courier New" panose="02070309020205020404" pitchFamily="49" charset="0"/>
              <a:buChar char="o"/>
              <a:defRPr sz="1800" kern="1200">
                <a:solidFill>
                  <a:srgbClr val="344A46"/>
                </a:solidFill>
                <a:latin typeface="DM Sans" pitchFamily="2" charset="0"/>
                <a:ea typeface="+mn-ea"/>
                <a:cs typeface="+mn-cs"/>
              </a:defRPr>
            </a:lvl4pPr>
            <a:lvl5pPr marL="2057400" indent="-228600" algn="l" defTabSz="914400" rtl="0" eaLnBrk="1" latinLnBrk="0" hangingPunct="1">
              <a:spcBef>
                <a:spcPct val="20000"/>
              </a:spcBef>
              <a:buClr>
                <a:srgbClr val="30527C"/>
              </a:buClr>
              <a:buFont typeface="Courier New" panose="02070309020205020404" pitchFamily="49" charset="0"/>
              <a:buChar char="o"/>
              <a:defRPr sz="1800" kern="1200">
                <a:solidFill>
                  <a:srgbClr val="344A46"/>
                </a:solidFill>
                <a:latin typeface="DM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Courier New" panose="02070309020205020404" pitchFamily="49" charset="0"/>
              <a:buNone/>
            </a:pPr>
            <a:r>
              <a:rPr lang="en-US" b="1">
                <a:solidFill>
                  <a:srgbClr val="C0504D"/>
                </a:solidFill>
                <a:latin typeface="DM Sans"/>
              </a:rPr>
              <a:t>What happens?</a:t>
            </a:r>
          </a:p>
          <a:p>
            <a:pPr>
              <a:spcBef>
                <a:spcPts val="1800"/>
              </a:spcBef>
              <a:spcAft>
                <a:spcPts val="1800"/>
              </a:spcAft>
              <a:buClr>
                <a:srgbClr val="C0504D"/>
              </a:buClr>
              <a:buFont typeface="DM Sans" pitchFamily="2" charset="0"/>
              <a:buChar char="×"/>
            </a:pPr>
            <a:r>
              <a:rPr lang="en-US">
                <a:latin typeface="DM Sans"/>
              </a:rPr>
              <a:t>Limited impact</a:t>
            </a:r>
          </a:p>
          <a:p>
            <a:pPr>
              <a:spcBef>
                <a:spcPts val="1800"/>
              </a:spcBef>
              <a:spcAft>
                <a:spcPts val="1800"/>
              </a:spcAft>
              <a:buClr>
                <a:srgbClr val="C0504D"/>
              </a:buClr>
              <a:buFont typeface="DM Sans" pitchFamily="2" charset="0"/>
              <a:buChar char="×"/>
            </a:pPr>
            <a:r>
              <a:rPr lang="en-US">
                <a:latin typeface="DM Sans"/>
              </a:rPr>
              <a:t>No sustainability</a:t>
            </a:r>
          </a:p>
          <a:p>
            <a:pPr>
              <a:spcBef>
                <a:spcPts val="1800"/>
              </a:spcBef>
              <a:spcAft>
                <a:spcPts val="1800"/>
              </a:spcAft>
              <a:buClr>
                <a:srgbClr val="C0504D"/>
              </a:buClr>
              <a:buFont typeface="DM Sans" pitchFamily="2" charset="0"/>
              <a:buChar char="×"/>
            </a:pPr>
            <a:r>
              <a:rPr lang="en-US">
                <a:latin typeface="DM Sans"/>
              </a:rPr>
              <a:t>Learning is not embedded</a:t>
            </a:r>
            <a:endParaRPr lang="es-ES"/>
          </a:p>
        </p:txBody>
      </p:sp>
      <p:pic>
        <p:nvPicPr>
          <p:cNvPr id="12" name="Imagen 11">
            <a:extLst>
              <a:ext uri="{FF2B5EF4-FFF2-40B4-BE49-F238E27FC236}">
                <a16:creationId xmlns:a16="http://schemas.microsoft.com/office/drawing/2014/main" id="{30BE7E45-95A4-7F80-BBEC-5B33965F30A8}"/>
              </a:ext>
            </a:extLst>
          </p:cNvPr>
          <p:cNvPicPr>
            <a:picLocks noChangeAspect="1"/>
          </p:cNvPicPr>
          <p:nvPr/>
        </p:nvPicPr>
        <p:blipFill>
          <a:blip r:embed="rId3"/>
          <a:stretch>
            <a:fillRect/>
          </a:stretch>
        </p:blipFill>
        <p:spPr>
          <a:xfrm>
            <a:off x="5562600" y="3225715"/>
            <a:ext cx="2519640" cy="2520000"/>
          </a:xfrm>
          <a:prstGeom prst="rect">
            <a:avLst/>
          </a:prstGeom>
        </p:spPr>
      </p:pic>
      <p:pic>
        <p:nvPicPr>
          <p:cNvPr id="16" name="Imagen 15">
            <a:extLst>
              <a:ext uri="{FF2B5EF4-FFF2-40B4-BE49-F238E27FC236}">
                <a16:creationId xmlns:a16="http://schemas.microsoft.com/office/drawing/2014/main" id="{E6A9809D-E0F8-E893-E969-2563241DBF1A}"/>
              </a:ext>
            </a:extLst>
          </p:cNvPr>
          <p:cNvPicPr>
            <a:picLocks noChangeAspect="1"/>
          </p:cNvPicPr>
          <p:nvPr/>
        </p:nvPicPr>
        <p:blipFill>
          <a:blip r:embed="rId4"/>
          <a:stretch>
            <a:fillRect/>
          </a:stretch>
        </p:blipFill>
        <p:spPr>
          <a:xfrm>
            <a:off x="5791201" y="6362700"/>
            <a:ext cx="3783784" cy="2520000"/>
          </a:xfrm>
          <a:prstGeom prst="rect">
            <a:avLst/>
          </a:prstGeom>
        </p:spPr>
      </p:pic>
    </p:spTree>
    <p:extLst>
      <p:ext uri="{BB962C8B-B14F-4D97-AF65-F5344CB8AC3E}">
        <p14:creationId xmlns:p14="http://schemas.microsoft.com/office/powerpoint/2010/main" val="737115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EB8AF-D401-5F10-E4CD-49333A9186A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5DDDA35-850F-6DE7-3A86-998765B93744}"/>
              </a:ext>
            </a:extLst>
          </p:cNvPr>
          <p:cNvSpPr>
            <a:spLocks noGrp="1"/>
          </p:cNvSpPr>
          <p:nvPr>
            <p:ph type="title"/>
          </p:nvPr>
        </p:nvSpPr>
        <p:spPr/>
        <p:txBody>
          <a:bodyPr/>
          <a:lstStyle/>
          <a:p>
            <a:r>
              <a:rPr lang="es-ES" err="1">
                <a:latin typeface="Now Bold"/>
              </a:rPr>
              <a:t>Internationalisation</a:t>
            </a:r>
            <a:r>
              <a:rPr lang="es-ES">
                <a:latin typeface="Now Bold"/>
              </a:rPr>
              <a:t> in VET</a:t>
            </a:r>
            <a:endParaRPr lang="es-ES"/>
          </a:p>
        </p:txBody>
      </p:sp>
      <p:sp>
        <p:nvSpPr>
          <p:cNvPr id="3" name="Marcador de contenido 2">
            <a:extLst>
              <a:ext uri="{FF2B5EF4-FFF2-40B4-BE49-F238E27FC236}">
                <a16:creationId xmlns:a16="http://schemas.microsoft.com/office/drawing/2014/main" id="{9535A2C9-31DA-A721-0C75-ECB3F70D934B}"/>
              </a:ext>
            </a:extLst>
          </p:cNvPr>
          <p:cNvSpPr>
            <a:spLocks noGrp="1"/>
          </p:cNvSpPr>
          <p:nvPr>
            <p:ph idx="1"/>
          </p:nvPr>
        </p:nvSpPr>
        <p:spPr>
          <a:xfrm>
            <a:off x="762001" y="2857500"/>
            <a:ext cx="4876800" cy="6377782"/>
          </a:xfrm>
        </p:spPr>
        <p:txBody>
          <a:bodyPr vert="horz" lIns="91440" tIns="45720" rIns="91440" bIns="45720" rtlCol="0" anchor="t">
            <a:normAutofit/>
          </a:bodyPr>
          <a:lstStyle/>
          <a:p>
            <a:pPr marL="0" indent="0">
              <a:spcBef>
                <a:spcPts val="1800"/>
              </a:spcBef>
              <a:spcAft>
                <a:spcPts val="1800"/>
              </a:spcAft>
              <a:buNone/>
            </a:pPr>
            <a:r>
              <a:rPr lang="en-US" b="1">
                <a:solidFill>
                  <a:srgbClr val="A7CAC3"/>
                </a:solidFill>
                <a:latin typeface="DM Sans"/>
              </a:rPr>
              <a:t>Integration Issues</a:t>
            </a:r>
          </a:p>
          <a:p>
            <a:pPr>
              <a:spcBef>
                <a:spcPts val="1800"/>
              </a:spcBef>
              <a:spcAft>
                <a:spcPts val="1800"/>
              </a:spcAft>
              <a:buClr>
                <a:srgbClr val="A7CAC3"/>
              </a:buClr>
            </a:pPr>
            <a:r>
              <a:rPr lang="es-ES" err="1">
                <a:latin typeface="DM Sans"/>
              </a:rPr>
              <a:t>Mobility</a:t>
            </a:r>
            <a:r>
              <a:rPr lang="es-ES">
                <a:latin typeface="DM Sans"/>
              </a:rPr>
              <a:t> </a:t>
            </a:r>
            <a:r>
              <a:rPr lang="es-ES" err="1">
                <a:latin typeface="DM Sans"/>
              </a:rPr>
              <a:t>not</a:t>
            </a:r>
            <a:r>
              <a:rPr lang="es-ES">
                <a:latin typeface="DM Sans"/>
              </a:rPr>
              <a:t> </a:t>
            </a:r>
            <a:r>
              <a:rPr lang="es-ES" err="1">
                <a:latin typeface="DM Sans"/>
              </a:rPr>
              <a:t>embedded</a:t>
            </a:r>
            <a:endParaRPr lang="es-ES">
              <a:latin typeface="DM Sans"/>
            </a:endParaRPr>
          </a:p>
          <a:p>
            <a:pPr>
              <a:spcBef>
                <a:spcPts val="1800"/>
              </a:spcBef>
              <a:spcAft>
                <a:spcPts val="1800"/>
              </a:spcAft>
              <a:buClr>
                <a:srgbClr val="A7CAC3"/>
              </a:buClr>
            </a:pPr>
            <a:r>
              <a:rPr lang="es-ES">
                <a:latin typeface="DM Sans"/>
              </a:rPr>
              <a:t>No </a:t>
            </a:r>
            <a:r>
              <a:rPr lang="es-ES" err="1">
                <a:latin typeface="DM Sans"/>
              </a:rPr>
              <a:t>recognition</a:t>
            </a:r>
            <a:endParaRPr lang="es-ES"/>
          </a:p>
          <a:p>
            <a:pPr marL="0" indent="0">
              <a:spcBef>
                <a:spcPts val="1800"/>
              </a:spcBef>
              <a:spcAft>
                <a:spcPts val="1800"/>
              </a:spcAft>
              <a:buNone/>
            </a:pPr>
            <a:endParaRPr lang="es-ES"/>
          </a:p>
          <a:p>
            <a:pPr marL="0" indent="0">
              <a:spcBef>
                <a:spcPts val="1800"/>
              </a:spcBef>
              <a:spcAft>
                <a:spcPts val="1800"/>
              </a:spcAft>
              <a:buNone/>
            </a:pPr>
            <a:endParaRPr lang="es-ES"/>
          </a:p>
          <a:p>
            <a:pPr>
              <a:spcBef>
                <a:spcPts val="1800"/>
              </a:spcBef>
              <a:spcAft>
                <a:spcPts val="1800"/>
              </a:spcAft>
              <a:buNone/>
            </a:pPr>
            <a:endParaRPr lang="es-ES" b="1"/>
          </a:p>
        </p:txBody>
      </p:sp>
      <p:sp>
        <p:nvSpPr>
          <p:cNvPr id="4" name="Marcador de texto 3">
            <a:extLst>
              <a:ext uri="{FF2B5EF4-FFF2-40B4-BE49-F238E27FC236}">
                <a16:creationId xmlns:a16="http://schemas.microsoft.com/office/drawing/2014/main" id="{5E3F0F47-3A63-F7F9-B898-99372F8AFDE5}"/>
              </a:ext>
            </a:extLst>
          </p:cNvPr>
          <p:cNvSpPr>
            <a:spLocks noGrp="1"/>
          </p:cNvSpPr>
          <p:nvPr>
            <p:ph type="body" sz="quarter" idx="10"/>
          </p:nvPr>
        </p:nvSpPr>
        <p:spPr/>
        <p:txBody>
          <a:bodyPr vert="horz" lIns="91440" tIns="45720" rIns="91440" bIns="45720" rtlCol="0" anchor="t">
            <a:normAutofit/>
          </a:bodyPr>
          <a:lstStyle/>
          <a:p>
            <a:r>
              <a:rPr lang="es-ES" err="1">
                <a:latin typeface="DM Sans"/>
              </a:rPr>
              <a:t>What</a:t>
            </a:r>
            <a:r>
              <a:rPr lang="es-ES">
                <a:latin typeface="DM Sans"/>
              </a:rPr>
              <a:t> </a:t>
            </a:r>
            <a:r>
              <a:rPr lang="es-ES" err="1">
                <a:latin typeface="DM Sans"/>
              </a:rPr>
              <a:t>results</a:t>
            </a:r>
            <a:r>
              <a:rPr lang="es-ES">
                <a:latin typeface="DM Sans"/>
              </a:rPr>
              <a:t> </a:t>
            </a:r>
            <a:r>
              <a:rPr lang="es-ES" err="1">
                <a:latin typeface="DM Sans"/>
              </a:rPr>
              <a:t>often</a:t>
            </a:r>
            <a:r>
              <a:rPr lang="es-ES">
                <a:latin typeface="DM Sans"/>
              </a:rPr>
              <a:t> </a:t>
            </a:r>
            <a:r>
              <a:rPr lang="es-ES" err="1">
                <a:latin typeface="DM Sans"/>
              </a:rPr>
              <a:t>reveal</a:t>
            </a:r>
            <a:endParaRPr lang="es-ES"/>
          </a:p>
        </p:txBody>
      </p:sp>
      <p:sp>
        <p:nvSpPr>
          <p:cNvPr id="5" name="Marcador de texto 4">
            <a:extLst>
              <a:ext uri="{FF2B5EF4-FFF2-40B4-BE49-F238E27FC236}">
                <a16:creationId xmlns:a16="http://schemas.microsoft.com/office/drawing/2014/main" id="{36DFCE32-8CA1-9A99-AE80-03516BFA35CE}"/>
              </a:ext>
            </a:extLst>
          </p:cNvPr>
          <p:cNvSpPr>
            <a:spLocks noGrp="1"/>
          </p:cNvSpPr>
          <p:nvPr>
            <p:ph type="body" sz="quarter" idx="11"/>
          </p:nvPr>
        </p:nvSpPr>
        <p:spPr/>
        <p:txBody>
          <a:bodyPr vert="horz" lIns="91440" tIns="45720" rIns="91440" bIns="45720" rtlCol="0" anchor="t">
            <a:normAutofit/>
          </a:bodyPr>
          <a:lstStyle/>
          <a:p>
            <a:r>
              <a:rPr lang="es-ES">
                <a:latin typeface="DM Sans"/>
              </a:rPr>
              <a:t>Pillar 7 – Internationalisation in VET</a:t>
            </a:r>
          </a:p>
        </p:txBody>
      </p:sp>
      <p:sp>
        <p:nvSpPr>
          <p:cNvPr id="6" name="Marcador de contenido 2">
            <a:extLst>
              <a:ext uri="{FF2B5EF4-FFF2-40B4-BE49-F238E27FC236}">
                <a16:creationId xmlns:a16="http://schemas.microsoft.com/office/drawing/2014/main" id="{7579E007-41C2-EBC1-F0D7-FAE036BC60E2}"/>
              </a:ext>
            </a:extLst>
          </p:cNvPr>
          <p:cNvSpPr txBox="1">
            <a:spLocks/>
          </p:cNvSpPr>
          <p:nvPr/>
        </p:nvSpPr>
        <p:spPr>
          <a:xfrm>
            <a:off x="6172201" y="2933700"/>
            <a:ext cx="4267200" cy="6377782"/>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Clr>
                <a:srgbClr val="30527C"/>
              </a:buClr>
              <a:buFont typeface="Courier New" panose="02070309020205020404" pitchFamily="49" charset="0"/>
              <a:buChar char="o"/>
              <a:defRPr sz="2800" kern="1200">
                <a:solidFill>
                  <a:srgbClr val="344A46"/>
                </a:solidFill>
                <a:latin typeface="DM Sans" pitchFamily="2" charset="0"/>
                <a:ea typeface="+mn-ea"/>
                <a:cs typeface="+mn-cs"/>
              </a:defRPr>
            </a:lvl1pPr>
            <a:lvl2pPr marL="742950" indent="-285750" algn="l" defTabSz="914400" rtl="0" eaLnBrk="1" latinLnBrk="0" hangingPunct="1">
              <a:spcBef>
                <a:spcPct val="20000"/>
              </a:spcBef>
              <a:buClr>
                <a:srgbClr val="30527C"/>
              </a:buClr>
              <a:buFont typeface="Courier New" panose="02070309020205020404" pitchFamily="49" charset="0"/>
              <a:buChar char="o"/>
              <a:defRPr sz="2400" kern="1200">
                <a:solidFill>
                  <a:srgbClr val="344A46"/>
                </a:solidFill>
                <a:latin typeface="DM Sans" pitchFamily="2" charset="0"/>
                <a:ea typeface="+mn-ea"/>
                <a:cs typeface="+mn-cs"/>
              </a:defRPr>
            </a:lvl2pPr>
            <a:lvl3pPr marL="1143000" indent="-228600" algn="l" defTabSz="914400" rtl="0" eaLnBrk="1" latinLnBrk="0" hangingPunct="1">
              <a:spcBef>
                <a:spcPct val="20000"/>
              </a:spcBef>
              <a:buClr>
                <a:srgbClr val="30527C"/>
              </a:buClr>
              <a:buFont typeface="Courier New" panose="02070309020205020404" pitchFamily="49" charset="0"/>
              <a:buChar char="o"/>
              <a:defRPr sz="2000" kern="1200">
                <a:solidFill>
                  <a:srgbClr val="344A46"/>
                </a:solidFill>
                <a:latin typeface="DM Sans" pitchFamily="2" charset="0"/>
                <a:ea typeface="+mn-ea"/>
                <a:cs typeface="+mn-cs"/>
              </a:defRPr>
            </a:lvl3pPr>
            <a:lvl4pPr marL="1600200" indent="-228600" algn="l" defTabSz="914400" rtl="0" eaLnBrk="1" latinLnBrk="0" hangingPunct="1">
              <a:spcBef>
                <a:spcPct val="20000"/>
              </a:spcBef>
              <a:buClr>
                <a:srgbClr val="30527C"/>
              </a:buClr>
              <a:buFont typeface="Courier New" panose="02070309020205020404" pitchFamily="49" charset="0"/>
              <a:buChar char="o"/>
              <a:defRPr sz="1800" kern="1200">
                <a:solidFill>
                  <a:srgbClr val="344A46"/>
                </a:solidFill>
                <a:latin typeface="DM Sans" pitchFamily="2" charset="0"/>
                <a:ea typeface="+mn-ea"/>
                <a:cs typeface="+mn-cs"/>
              </a:defRPr>
            </a:lvl4pPr>
            <a:lvl5pPr marL="2057400" indent="-228600" algn="l" defTabSz="914400" rtl="0" eaLnBrk="1" latinLnBrk="0" hangingPunct="1">
              <a:spcBef>
                <a:spcPct val="20000"/>
              </a:spcBef>
              <a:buClr>
                <a:srgbClr val="30527C"/>
              </a:buClr>
              <a:buFont typeface="Courier New" panose="02070309020205020404" pitchFamily="49" charset="0"/>
              <a:buChar char="o"/>
              <a:defRPr sz="1800" kern="1200">
                <a:solidFill>
                  <a:srgbClr val="344A46"/>
                </a:solidFill>
                <a:latin typeface="DM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800"/>
              </a:spcBef>
              <a:spcAft>
                <a:spcPts val="1800"/>
              </a:spcAft>
              <a:buFont typeface="Courier New" panose="02070309020205020404" pitchFamily="49" charset="0"/>
              <a:buNone/>
            </a:pPr>
            <a:r>
              <a:rPr lang="en-US" b="1">
                <a:solidFill>
                  <a:srgbClr val="30527C"/>
                </a:solidFill>
                <a:latin typeface="DM Sans"/>
              </a:rPr>
              <a:t>System Issues</a:t>
            </a:r>
          </a:p>
          <a:p>
            <a:pPr>
              <a:spcBef>
                <a:spcPts val="1800"/>
              </a:spcBef>
              <a:spcAft>
                <a:spcPts val="1800"/>
              </a:spcAft>
            </a:pPr>
            <a:r>
              <a:rPr lang="es-ES" err="1">
                <a:latin typeface="DM Sans"/>
              </a:rPr>
              <a:t>Weak</a:t>
            </a:r>
            <a:r>
              <a:rPr lang="es-ES">
                <a:latin typeface="DM Sans"/>
              </a:rPr>
              <a:t> </a:t>
            </a:r>
            <a:r>
              <a:rPr lang="es-ES" err="1">
                <a:latin typeface="DM Sans"/>
              </a:rPr>
              <a:t>partnerships</a:t>
            </a:r>
            <a:endParaRPr lang="es-ES">
              <a:latin typeface="DM Sans"/>
            </a:endParaRPr>
          </a:p>
          <a:p>
            <a:pPr>
              <a:spcBef>
                <a:spcPts val="1800"/>
              </a:spcBef>
              <a:spcAft>
                <a:spcPts val="1800"/>
              </a:spcAft>
            </a:pPr>
            <a:r>
              <a:rPr lang="es-ES">
                <a:latin typeface="DM Sans"/>
              </a:rPr>
              <a:t>No </a:t>
            </a:r>
            <a:r>
              <a:rPr lang="es-ES" err="1">
                <a:latin typeface="DM Sans"/>
              </a:rPr>
              <a:t>strategy</a:t>
            </a:r>
            <a:endParaRPr lang="es-ES"/>
          </a:p>
          <a:p>
            <a:pPr marL="0" indent="0">
              <a:spcBef>
                <a:spcPts val="1800"/>
              </a:spcBef>
              <a:spcAft>
                <a:spcPts val="1800"/>
              </a:spcAft>
              <a:buFont typeface="Courier New" panose="02070309020205020404" pitchFamily="49" charset="0"/>
              <a:buNone/>
            </a:pPr>
            <a:endParaRPr lang="es-ES"/>
          </a:p>
          <a:p>
            <a:pPr marL="0" indent="0">
              <a:spcBef>
                <a:spcPts val="1800"/>
              </a:spcBef>
              <a:spcAft>
                <a:spcPts val="1800"/>
              </a:spcAft>
              <a:buFont typeface="Courier New" panose="02070309020205020404" pitchFamily="49" charset="0"/>
              <a:buNone/>
            </a:pPr>
            <a:endParaRPr lang="es-ES"/>
          </a:p>
          <a:p>
            <a:pPr>
              <a:spcBef>
                <a:spcPts val="1800"/>
              </a:spcBef>
              <a:spcAft>
                <a:spcPts val="1800"/>
              </a:spcAft>
              <a:buFont typeface="Courier New" panose="02070309020205020404" pitchFamily="49" charset="0"/>
              <a:buNone/>
            </a:pPr>
            <a:endParaRPr lang="es-ES" b="1"/>
          </a:p>
        </p:txBody>
      </p:sp>
      <p:sp>
        <p:nvSpPr>
          <p:cNvPr id="7" name="Marcador de contenido 2">
            <a:extLst>
              <a:ext uri="{FF2B5EF4-FFF2-40B4-BE49-F238E27FC236}">
                <a16:creationId xmlns:a16="http://schemas.microsoft.com/office/drawing/2014/main" id="{84AF0EAD-18B1-7461-F84C-0395A3E684FF}"/>
              </a:ext>
            </a:extLst>
          </p:cNvPr>
          <p:cNvSpPr txBox="1">
            <a:spLocks/>
          </p:cNvSpPr>
          <p:nvPr/>
        </p:nvSpPr>
        <p:spPr>
          <a:xfrm>
            <a:off x="3543934" y="6120350"/>
            <a:ext cx="4267200" cy="2590800"/>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Clr>
                <a:srgbClr val="30527C"/>
              </a:buClr>
              <a:buFont typeface="Courier New" panose="02070309020205020404" pitchFamily="49" charset="0"/>
              <a:buChar char="o"/>
              <a:defRPr sz="2800" kern="1200">
                <a:solidFill>
                  <a:srgbClr val="344A46"/>
                </a:solidFill>
                <a:latin typeface="DM Sans" pitchFamily="2" charset="0"/>
                <a:ea typeface="+mn-ea"/>
                <a:cs typeface="+mn-cs"/>
              </a:defRPr>
            </a:lvl1pPr>
            <a:lvl2pPr marL="742950" indent="-285750" algn="l" defTabSz="914400" rtl="0" eaLnBrk="1" latinLnBrk="0" hangingPunct="1">
              <a:spcBef>
                <a:spcPct val="20000"/>
              </a:spcBef>
              <a:buClr>
                <a:srgbClr val="30527C"/>
              </a:buClr>
              <a:buFont typeface="Courier New" panose="02070309020205020404" pitchFamily="49" charset="0"/>
              <a:buChar char="o"/>
              <a:defRPr sz="2400" kern="1200">
                <a:solidFill>
                  <a:srgbClr val="344A46"/>
                </a:solidFill>
                <a:latin typeface="DM Sans" pitchFamily="2" charset="0"/>
                <a:ea typeface="+mn-ea"/>
                <a:cs typeface="+mn-cs"/>
              </a:defRPr>
            </a:lvl2pPr>
            <a:lvl3pPr marL="1143000" indent="-228600" algn="l" defTabSz="914400" rtl="0" eaLnBrk="1" latinLnBrk="0" hangingPunct="1">
              <a:spcBef>
                <a:spcPct val="20000"/>
              </a:spcBef>
              <a:buClr>
                <a:srgbClr val="30527C"/>
              </a:buClr>
              <a:buFont typeface="Courier New" panose="02070309020205020404" pitchFamily="49" charset="0"/>
              <a:buChar char="o"/>
              <a:defRPr sz="2000" kern="1200">
                <a:solidFill>
                  <a:srgbClr val="344A46"/>
                </a:solidFill>
                <a:latin typeface="DM Sans" pitchFamily="2" charset="0"/>
                <a:ea typeface="+mn-ea"/>
                <a:cs typeface="+mn-cs"/>
              </a:defRPr>
            </a:lvl3pPr>
            <a:lvl4pPr marL="1600200" indent="-228600" algn="l" defTabSz="914400" rtl="0" eaLnBrk="1" latinLnBrk="0" hangingPunct="1">
              <a:spcBef>
                <a:spcPct val="20000"/>
              </a:spcBef>
              <a:buClr>
                <a:srgbClr val="30527C"/>
              </a:buClr>
              <a:buFont typeface="Courier New" panose="02070309020205020404" pitchFamily="49" charset="0"/>
              <a:buChar char="o"/>
              <a:defRPr sz="1800" kern="1200">
                <a:solidFill>
                  <a:srgbClr val="344A46"/>
                </a:solidFill>
                <a:latin typeface="DM Sans" pitchFamily="2" charset="0"/>
                <a:ea typeface="+mn-ea"/>
                <a:cs typeface="+mn-cs"/>
              </a:defRPr>
            </a:lvl4pPr>
            <a:lvl5pPr marL="2057400" indent="-228600" algn="l" defTabSz="914400" rtl="0" eaLnBrk="1" latinLnBrk="0" hangingPunct="1">
              <a:spcBef>
                <a:spcPct val="20000"/>
              </a:spcBef>
              <a:buClr>
                <a:srgbClr val="30527C"/>
              </a:buClr>
              <a:buFont typeface="Courier New" panose="02070309020205020404" pitchFamily="49" charset="0"/>
              <a:buChar char="o"/>
              <a:defRPr sz="1800" kern="1200">
                <a:solidFill>
                  <a:srgbClr val="344A46"/>
                </a:solidFill>
                <a:latin typeface="DM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800"/>
              </a:spcBef>
              <a:spcAft>
                <a:spcPts val="1800"/>
              </a:spcAft>
              <a:buFont typeface="Courier New" panose="02070309020205020404" pitchFamily="49" charset="0"/>
              <a:buNone/>
            </a:pPr>
            <a:r>
              <a:rPr lang="en-US" b="1">
                <a:solidFill>
                  <a:srgbClr val="C0504D"/>
                </a:solidFill>
                <a:latin typeface="DM Sans"/>
              </a:rPr>
              <a:t>Learning Issues</a:t>
            </a:r>
          </a:p>
          <a:p>
            <a:pPr>
              <a:spcBef>
                <a:spcPts val="1800"/>
              </a:spcBef>
              <a:spcAft>
                <a:spcPts val="1800"/>
              </a:spcAft>
              <a:buClr>
                <a:srgbClr val="C0504D"/>
              </a:buClr>
            </a:pPr>
            <a:r>
              <a:rPr lang="es-ES" err="1">
                <a:latin typeface="DM Sans"/>
              </a:rPr>
              <a:t>Language</a:t>
            </a:r>
            <a:endParaRPr lang="es-ES">
              <a:latin typeface="DM Sans"/>
            </a:endParaRPr>
          </a:p>
          <a:p>
            <a:pPr>
              <a:spcBef>
                <a:spcPts val="1800"/>
              </a:spcBef>
              <a:spcAft>
                <a:spcPts val="1800"/>
              </a:spcAft>
              <a:buClr>
                <a:srgbClr val="C0504D"/>
              </a:buClr>
            </a:pPr>
            <a:r>
              <a:rPr lang="es-ES">
                <a:latin typeface="DM Sans"/>
              </a:rPr>
              <a:t>Intercultural</a:t>
            </a:r>
            <a:endParaRPr lang="es-ES"/>
          </a:p>
          <a:p>
            <a:pPr marL="0" indent="0">
              <a:spcBef>
                <a:spcPts val="1800"/>
              </a:spcBef>
              <a:spcAft>
                <a:spcPts val="1800"/>
              </a:spcAft>
              <a:buFont typeface="Courier New" panose="02070309020205020404" pitchFamily="49" charset="0"/>
              <a:buNone/>
            </a:pPr>
            <a:endParaRPr lang="es-ES"/>
          </a:p>
          <a:p>
            <a:pPr marL="0" indent="0">
              <a:spcBef>
                <a:spcPts val="1800"/>
              </a:spcBef>
              <a:spcAft>
                <a:spcPts val="1800"/>
              </a:spcAft>
              <a:buFont typeface="Courier New" panose="02070309020205020404" pitchFamily="49" charset="0"/>
              <a:buNone/>
            </a:pPr>
            <a:endParaRPr lang="es-ES"/>
          </a:p>
          <a:p>
            <a:pPr>
              <a:spcBef>
                <a:spcPts val="1800"/>
              </a:spcBef>
              <a:spcAft>
                <a:spcPts val="1800"/>
              </a:spcAft>
              <a:buFont typeface="Courier New" panose="02070309020205020404" pitchFamily="49" charset="0"/>
              <a:buNone/>
            </a:pPr>
            <a:endParaRPr lang="es-ES" b="1"/>
          </a:p>
        </p:txBody>
      </p:sp>
      <p:pic>
        <p:nvPicPr>
          <p:cNvPr id="9" name="Imagen 8">
            <a:extLst>
              <a:ext uri="{FF2B5EF4-FFF2-40B4-BE49-F238E27FC236}">
                <a16:creationId xmlns:a16="http://schemas.microsoft.com/office/drawing/2014/main" id="{53FA4640-596B-F1D5-C94A-FF3370B6772A}"/>
              </a:ext>
            </a:extLst>
          </p:cNvPr>
          <p:cNvPicPr>
            <a:picLocks noChangeAspect="1"/>
          </p:cNvPicPr>
          <p:nvPr/>
        </p:nvPicPr>
        <p:blipFill>
          <a:blip r:embed="rId3"/>
          <a:stretch>
            <a:fillRect/>
          </a:stretch>
        </p:blipFill>
        <p:spPr>
          <a:xfrm>
            <a:off x="10959354" y="2640409"/>
            <a:ext cx="3748853" cy="5615782"/>
          </a:xfrm>
          <a:prstGeom prst="rect">
            <a:avLst/>
          </a:prstGeom>
        </p:spPr>
      </p:pic>
    </p:spTree>
    <p:extLst>
      <p:ext uri="{BB962C8B-B14F-4D97-AF65-F5344CB8AC3E}">
        <p14:creationId xmlns:p14="http://schemas.microsoft.com/office/powerpoint/2010/main" val="11733213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DB744-0C30-B7D6-F5E7-10489156280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D5FED7D-22A1-6DB9-3238-AD584609D197}"/>
              </a:ext>
            </a:extLst>
          </p:cNvPr>
          <p:cNvSpPr>
            <a:spLocks noGrp="1"/>
          </p:cNvSpPr>
          <p:nvPr>
            <p:ph type="title"/>
          </p:nvPr>
        </p:nvSpPr>
        <p:spPr/>
        <p:txBody>
          <a:bodyPr/>
          <a:lstStyle/>
          <a:p>
            <a:r>
              <a:rPr lang="es-ES" err="1">
                <a:latin typeface="Now Bold"/>
              </a:rPr>
              <a:t>Internationalisation</a:t>
            </a:r>
            <a:r>
              <a:rPr lang="es-ES">
                <a:latin typeface="Now Bold"/>
              </a:rPr>
              <a:t> in VET</a:t>
            </a:r>
            <a:endParaRPr lang="es-ES"/>
          </a:p>
        </p:txBody>
      </p:sp>
      <p:sp>
        <p:nvSpPr>
          <p:cNvPr id="4" name="Marcador de texto 3">
            <a:extLst>
              <a:ext uri="{FF2B5EF4-FFF2-40B4-BE49-F238E27FC236}">
                <a16:creationId xmlns:a16="http://schemas.microsoft.com/office/drawing/2014/main" id="{F1FB8F74-15B7-84AE-4A54-5463FE32C4BB}"/>
              </a:ext>
            </a:extLst>
          </p:cNvPr>
          <p:cNvSpPr>
            <a:spLocks noGrp="1"/>
          </p:cNvSpPr>
          <p:nvPr>
            <p:ph type="body" sz="quarter" idx="10"/>
          </p:nvPr>
        </p:nvSpPr>
        <p:spPr/>
        <p:txBody>
          <a:bodyPr vert="horz" lIns="91440" tIns="45720" rIns="91440" bIns="45720" rtlCol="0" anchor="t">
            <a:normAutofit/>
          </a:bodyPr>
          <a:lstStyle/>
          <a:p>
            <a:r>
              <a:rPr lang="es-ES" err="1">
                <a:latin typeface="DM Sans"/>
              </a:rPr>
              <a:t>From</a:t>
            </a:r>
            <a:r>
              <a:rPr lang="es-ES">
                <a:latin typeface="DM Sans"/>
              </a:rPr>
              <a:t> </a:t>
            </a:r>
            <a:r>
              <a:rPr lang="es-ES" err="1">
                <a:latin typeface="DM Sans"/>
              </a:rPr>
              <a:t>results</a:t>
            </a:r>
            <a:r>
              <a:rPr lang="es-ES">
                <a:latin typeface="DM Sans"/>
              </a:rPr>
              <a:t> to </a:t>
            </a:r>
            <a:r>
              <a:rPr lang="es-ES" err="1">
                <a:latin typeface="DM Sans"/>
              </a:rPr>
              <a:t>action</a:t>
            </a:r>
            <a:endParaRPr lang="es-ES"/>
          </a:p>
        </p:txBody>
      </p:sp>
      <p:sp>
        <p:nvSpPr>
          <p:cNvPr id="5" name="Marcador de texto 4">
            <a:extLst>
              <a:ext uri="{FF2B5EF4-FFF2-40B4-BE49-F238E27FC236}">
                <a16:creationId xmlns:a16="http://schemas.microsoft.com/office/drawing/2014/main" id="{FF404406-2E37-885A-DA2F-BB4059E2CA59}"/>
              </a:ext>
            </a:extLst>
          </p:cNvPr>
          <p:cNvSpPr>
            <a:spLocks noGrp="1"/>
          </p:cNvSpPr>
          <p:nvPr>
            <p:ph type="body" sz="quarter" idx="11"/>
          </p:nvPr>
        </p:nvSpPr>
        <p:spPr/>
        <p:txBody>
          <a:bodyPr vert="horz" lIns="91440" tIns="45720" rIns="91440" bIns="45720" rtlCol="0" anchor="t">
            <a:normAutofit/>
          </a:bodyPr>
          <a:lstStyle/>
          <a:p>
            <a:r>
              <a:rPr lang="es-ES">
                <a:latin typeface="DM Sans"/>
              </a:rPr>
              <a:t>Pillar 7 – Internationalisation in VET</a:t>
            </a:r>
          </a:p>
        </p:txBody>
      </p:sp>
      <p:graphicFrame>
        <p:nvGraphicFramePr>
          <p:cNvPr id="6" name="Diagrama 5">
            <a:extLst>
              <a:ext uri="{FF2B5EF4-FFF2-40B4-BE49-F238E27FC236}">
                <a16:creationId xmlns:a16="http://schemas.microsoft.com/office/drawing/2014/main" id="{FF759AA1-3C2F-E44A-9161-04AE9E620AD4}"/>
              </a:ext>
            </a:extLst>
          </p:cNvPr>
          <p:cNvGraphicFramePr/>
          <p:nvPr>
            <p:extLst>
              <p:ext uri="{D42A27DB-BD31-4B8C-83A1-F6EECF244321}">
                <p14:modId xmlns:p14="http://schemas.microsoft.com/office/powerpoint/2010/main" val="800340365"/>
              </p:ext>
            </p:extLst>
          </p:nvPr>
        </p:nvGraphicFramePr>
        <p:xfrm>
          <a:off x="3505200" y="2527300"/>
          <a:ext cx="12268200" cy="5816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2">
            <a:extLst>
              <a:ext uri="{FF2B5EF4-FFF2-40B4-BE49-F238E27FC236}">
                <a16:creationId xmlns:a16="http://schemas.microsoft.com/office/drawing/2014/main" id="{2904491C-55D4-5A55-7F13-1C9B3B37EECE}"/>
              </a:ext>
            </a:extLst>
          </p:cNvPr>
          <p:cNvSpPr txBox="1"/>
          <p:nvPr/>
        </p:nvSpPr>
        <p:spPr>
          <a:xfrm>
            <a:off x="762000" y="6438900"/>
            <a:ext cx="6096000" cy="1200329"/>
          </a:xfrm>
          <a:prstGeom prst="rect">
            <a:avLst/>
          </a:prstGeom>
          <a:noFill/>
          <a:ln>
            <a:solidFill>
              <a:schemeClr val="accent2"/>
            </a:solidFill>
          </a:ln>
          <a:effectLst>
            <a:glow rad="63500">
              <a:schemeClr val="accent2">
                <a:satMod val="175000"/>
                <a:alpha val="40000"/>
              </a:schemeClr>
            </a:glow>
          </a:effec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None/>
            </a:pPr>
            <a:r>
              <a:rPr lang="es-ES" sz="3600" b="1">
                <a:solidFill>
                  <a:schemeClr val="accent2"/>
                </a:solidFill>
                <a:latin typeface="DM Sans"/>
              </a:rPr>
              <a:t>Do NOT try to </a:t>
            </a:r>
            <a:r>
              <a:rPr lang="es-ES" sz="3600" b="1" err="1">
                <a:solidFill>
                  <a:schemeClr val="accent2"/>
                </a:solidFill>
                <a:latin typeface="DM Sans"/>
              </a:rPr>
              <a:t>improve</a:t>
            </a:r>
            <a:r>
              <a:rPr lang="es-ES" sz="3600" b="1">
                <a:solidFill>
                  <a:schemeClr val="accent2"/>
                </a:solidFill>
                <a:latin typeface="DM Sans"/>
              </a:rPr>
              <a:t> </a:t>
            </a:r>
            <a:r>
              <a:rPr lang="es-ES" sz="3600" b="1" err="1">
                <a:solidFill>
                  <a:schemeClr val="accent2"/>
                </a:solidFill>
                <a:latin typeface="DM Sans"/>
              </a:rPr>
              <a:t>everything</a:t>
            </a:r>
            <a:r>
              <a:rPr lang="es-ES" sz="3600" b="1">
                <a:solidFill>
                  <a:schemeClr val="accent2"/>
                </a:solidFill>
                <a:latin typeface="DM Sans"/>
              </a:rPr>
              <a:t>!</a:t>
            </a:r>
            <a:endParaRPr lang="es-ES" sz="3600" b="1">
              <a:solidFill>
                <a:schemeClr val="accent2"/>
              </a:solidFill>
            </a:endParaRPr>
          </a:p>
        </p:txBody>
      </p:sp>
    </p:spTree>
    <p:extLst>
      <p:ext uri="{BB962C8B-B14F-4D97-AF65-F5344CB8AC3E}">
        <p14:creationId xmlns:p14="http://schemas.microsoft.com/office/powerpoint/2010/main" val="2077940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1BBFB-BE75-7801-D418-6556A172544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F471C0F-4250-8913-560F-3F01A2F8B77D}"/>
              </a:ext>
            </a:extLst>
          </p:cNvPr>
          <p:cNvSpPr>
            <a:spLocks noGrp="1"/>
          </p:cNvSpPr>
          <p:nvPr>
            <p:ph type="title"/>
          </p:nvPr>
        </p:nvSpPr>
        <p:spPr/>
        <p:txBody>
          <a:bodyPr/>
          <a:lstStyle/>
          <a:p>
            <a:r>
              <a:rPr lang="es-ES" err="1">
                <a:latin typeface="Now Bold"/>
              </a:rPr>
              <a:t>Internationalisation</a:t>
            </a:r>
            <a:r>
              <a:rPr lang="es-ES">
                <a:latin typeface="Now Bold"/>
              </a:rPr>
              <a:t> in VET</a:t>
            </a:r>
            <a:endParaRPr lang="es-ES"/>
          </a:p>
        </p:txBody>
      </p:sp>
      <p:sp>
        <p:nvSpPr>
          <p:cNvPr id="3" name="Marcador de contenido 2">
            <a:extLst>
              <a:ext uri="{FF2B5EF4-FFF2-40B4-BE49-F238E27FC236}">
                <a16:creationId xmlns:a16="http://schemas.microsoft.com/office/drawing/2014/main" id="{34C93BE7-79DB-A76D-2107-2DBB1D2774D8}"/>
              </a:ext>
            </a:extLst>
          </p:cNvPr>
          <p:cNvSpPr>
            <a:spLocks noGrp="1"/>
          </p:cNvSpPr>
          <p:nvPr>
            <p:ph idx="1"/>
          </p:nvPr>
        </p:nvSpPr>
        <p:spPr/>
        <p:txBody>
          <a:bodyPr vert="horz" lIns="91440" tIns="45720" rIns="91440" bIns="45720" rtlCol="0" anchor="t">
            <a:normAutofit/>
          </a:bodyPr>
          <a:lstStyle/>
          <a:p>
            <a:pPr>
              <a:spcBef>
                <a:spcPts val="1800"/>
              </a:spcBef>
              <a:spcAft>
                <a:spcPts val="1800"/>
              </a:spcAft>
            </a:pPr>
            <a:r>
              <a:rPr lang="en-US">
                <a:latin typeface="DM Sans"/>
              </a:rPr>
              <a:t>KPIs show where to focus</a:t>
            </a:r>
          </a:p>
          <a:p>
            <a:pPr>
              <a:spcBef>
                <a:spcPts val="1800"/>
              </a:spcBef>
              <a:spcAft>
                <a:spcPts val="1800"/>
              </a:spcAft>
            </a:pPr>
            <a:r>
              <a:rPr lang="en-US">
                <a:latin typeface="DM Sans"/>
              </a:rPr>
              <a:t>Matrix shows maturity level</a:t>
            </a:r>
          </a:p>
          <a:p>
            <a:pPr>
              <a:spcBef>
                <a:spcPts val="1800"/>
              </a:spcBef>
              <a:spcAft>
                <a:spcPts val="1800"/>
              </a:spcAft>
            </a:pPr>
            <a:r>
              <a:rPr lang="en-US">
                <a:latin typeface="DM Sans"/>
              </a:rPr>
              <a:t>Evidence explains your score</a:t>
            </a:r>
          </a:p>
          <a:p>
            <a:pPr>
              <a:spcBef>
                <a:spcPts val="1800"/>
              </a:spcBef>
              <a:spcAft>
                <a:spcPts val="1800"/>
              </a:spcAft>
            </a:pPr>
            <a:r>
              <a:rPr lang="en-US">
                <a:latin typeface="DM Sans"/>
              </a:rPr>
              <a:t>Results guide improvement</a:t>
            </a:r>
            <a:endParaRPr lang="es-ES"/>
          </a:p>
          <a:p>
            <a:pPr>
              <a:buNone/>
            </a:pPr>
            <a:endParaRPr lang="es-ES" b="1"/>
          </a:p>
        </p:txBody>
      </p:sp>
      <p:sp>
        <p:nvSpPr>
          <p:cNvPr id="4" name="Marcador de texto 3">
            <a:extLst>
              <a:ext uri="{FF2B5EF4-FFF2-40B4-BE49-F238E27FC236}">
                <a16:creationId xmlns:a16="http://schemas.microsoft.com/office/drawing/2014/main" id="{505D7BFA-7104-28CA-AD2D-934B49013A41}"/>
              </a:ext>
            </a:extLst>
          </p:cNvPr>
          <p:cNvSpPr>
            <a:spLocks noGrp="1"/>
          </p:cNvSpPr>
          <p:nvPr>
            <p:ph type="body" sz="quarter" idx="10"/>
          </p:nvPr>
        </p:nvSpPr>
        <p:spPr/>
        <p:txBody>
          <a:bodyPr vert="horz" lIns="91440" tIns="45720" rIns="91440" bIns="45720" rtlCol="0" anchor="t">
            <a:normAutofit/>
          </a:bodyPr>
          <a:lstStyle/>
          <a:p>
            <a:r>
              <a:rPr lang="es-ES" err="1">
                <a:latin typeface="DM Sans"/>
              </a:rPr>
              <a:t>Using</a:t>
            </a:r>
            <a:r>
              <a:rPr lang="es-ES">
                <a:latin typeface="DM Sans"/>
              </a:rPr>
              <a:t> </a:t>
            </a:r>
            <a:r>
              <a:rPr lang="es-ES" err="1">
                <a:latin typeface="DM Sans"/>
              </a:rPr>
              <a:t>your</a:t>
            </a:r>
            <a:r>
              <a:rPr lang="es-ES">
                <a:latin typeface="DM Sans"/>
              </a:rPr>
              <a:t> </a:t>
            </a:r>
            <a:r>
              <a:rPr lang="es-ES" err="1">
                <a:latin typeface="DM Sans"/>
              </a:rPr>
              <a:t>results</a:t>
            </a:r>
            <a:endParaRPr lang="es-ES"/>
          </a:p>
        </p:txBody>
      </p:sp>
      <p:sp>
        <p:nvSpPr>
          <p:cNvPr id="5" name="Marcador de texto 4">
            <a:extLst>
              <a:ext uri="{FF2B5EF4-FFF2-40B4-BE49-F238E27FC236}">
                <a16:creationId xmlns:a16="http://schemas.microsoft.com/office/drawing/2014/main" id="{76580FB0-0842-C6A7-1BCE-E1716FB556E5}"/>
              </a:ext>
            </a:extLst>
          </p:cNvPr>
          <p:cNvSpPr>
            <a:spLocks noGrp="1"/>
          </p:cNvSpPr>
          <p:nvPr>
            <p:ph type="body" sz="quarter" idx="11"/>
          </p:nvPr>
        </p:nvSpPr>
        <p:spPr/>
        <p:txBody>
          <a:bodyPr vert="horz" lIns="91440" tIns="45720" rIns="91440" bIns="45720" rtlCol="0" anchor="t">
            <a:normAutofit/>
          </a:bodyPr>
          <a:lstStyle/>
          <a:p>
            <a:r>
              <a:rPr lang="es-ES">
                <a:latin typeface="DM Sans"/>
              </a:rPr>
              <a:t>Pillar 7 – Internationalisation in VET</a:t>
            </a:r>
          </a:p>
        </p:txBody>
      </p:sp>
      <p:graphicFrame>
        <p:nvGraphicFramePr>
          <p:cNvPr id="6" name="Diagrama 5">
            <a:extLst>
              <a:ext uri="{FF2B5EF4-FFF2-40B4-BE49-F238E27FC236}">
                <a16:creationId xmlns:a16="http://schemas.microsoft.com/office/drawing/2014/main" id="{C67619D1-3072-DEB4-6B10-AF9C69716598}"/>
              </a:ext>
            </a:extLst>
          </p:cNvPr>
          <p:cNvGraphicFramePr/>
          <p:nvPr>
            <p:extLst>
              <p:ext uri="{D42A27DB-BD31-4B8C-83A1-F6EECF244321}">
                <p14:modId xmlns:p14="http://schemas.microsoft.com/office/powerpoint/2010/main" val="2900509971"/>
              </p:ext>
            </p:extLst>
          </p:nvPr>
        </p:nvGraphicFramePr>
        <p:xfrm>
          <a:off x="6781801" y="2718688"/>
          <a:ext cx="9906000" cy="660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331E36A1-F45A-D1B1-3260-17B4A29977CA}"/>
              </a:ext>
            </a:extLst>
          </p:cNvPr>
          <p:cNvSpPr txBox="1"/>
          <p:nvPr/>
        </p:nvSpPr>
        <p:spPr>
          <a:xfrm>
            <a:off x="1066800" y="7467286"/>
            <a:ext cx="6751319" cy="1200329"/>
          </a:xfrm>
          <a:prstGeom prst="rect">
            <a:avLst/>
          </a:prstGeom>
          <a:noFill/>
          <a:ln>
            <a:solidFill>
              <a:schemeClr val="accent3"/>
            </a:solidFill>
          </a:ln>
          <a:effectLst>
            <a:glow rad="63500">
              <a:schemeClr val="accent2">
                <a:satMod val="175000"/>
                <a:alpha val="40000"/>
              </a:schemeClr>
            </a:glow>
          </a:effec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None/>
            </a:pPr>
            <a:r>
              <a:rPr lang="es-ES" sz="3600" b="1" err="1">
                <a:solidFill>
                  <a:schemeClr val="accent3"/>
                </a:solidFill>
                <a:latin typeface="DM Sans"/>
              </a:rPr>
              <a:t>The</a:t>
            </a:r>
            <a:r>
              <a:rPr lang="es-ES" sz="3600" b="1">
                <a:solidFill>
                  <a:schemeClr val="accent3"/>
                </a:solidFill>
                <a:latin typeface="DM Sans"/>
              </a:rPr>
              <a:t> </a:t>
            </a:r>
            <a:r>
              <a:rPr lang="es-ES" sz="3600" b="1" err="1">
                <a:solidFill>
                  <a:schemeClr val="accent3"/>
                </a:solidFill>
                <a:latin typeface="DM Sans"/>
              </a:rPr>
              <a:t>goal</a:t>
            </a:r>
            <a:r>
              <a:rPr lang="es-ES" sz="3600" b="1">
                <a:solidFill>
                  <a:schemeClr val="accent3"/>
                </a:solidFill>
                <a:latin typeface="DM Sans"/>
              </a:rPr>
              <a:t> </a:t>
            </a:r>
            <a:r>
              <a:rPr lang="es-ES" sz="3600" b="1" err="1">
                <a:solidFill>
                  <a:schemeClr val="accent3"/>
                </a:solidFill>
                <a:latin typeface="DM Sans"/>
              </a:rPr>
              <a:t>is</a:t>
            </a:r>
            <a:r>
              <a:rPr lang="es-ES" sz="3600" b="1">
                <a:solidFill>
                  <a:schemeClr val="accent3"/>
                </a:solidFill>
                <a:latin typeface="DM Sans"/>
              </a:rPr>
              <a:t> </a:t>
            </a:r>
            <a:r>
              <a:rPr lang="es-ES" sz="3600" b="1" err="1">
                <a:solidFill>
                  <a:schemeClr val="accent3"/>
                </a:solidFill>
                <a:latin typeface="DM Sans"/>
              </a:rPr>
              <a:t>not</a:t>
            </a:r>
            <a:r>
              <a:rPr lang="es-ES" sz="3600" b="1">
                <a:solidFill>
                  <a:schemeClr val="accent3"/>
                </a:solidFill>
                <a:latin typeface="DM Sans"/>
              </a:rPr>
              <a:t> </a:t>
            </a:r>
            <a:r>
              <a:rPr lang="es-ES" sz="3600" b="1" err="1">
                <a:solidFill>
                  <a:schemeClr val="accent3"/>
                </a:solidFill>
                <a:latin typeface="DM Sans"/>
              </a:rPr>
              <a:t>scoring</a:t>
            </a:r>
            <a:r>
              <a:rPr lang="es-ES" sz="3600" b="1">
                <a:solidFill>
                  <a:schemeClr val="accent3"/>
                </a:solidFill>
                <a:latin typeface="DM Sans"/>
              </a:rPr>
              <a:t> </a:t>
            </a:r>
            <a:r>
              <a:rPr lang="es-ES" sz="3600" b="1" err="1">
                <a:solidFill>
                  <a:schemeClr val="accent3"/>
                </a:solidFill>
                <a:latin typeface="DM Sans"/>
              </a:rPr>
              <a:t>higher</a:t>
            </a:r>
            <a:r>
              <a:rPr lang="es-ES" sz="3600" b="1">
                <a:solidFill>
                  <a:schemeClr val="accent3"/>
                </a:solidFill>
                <a:latin typeface="DM Sans"/>
              </a:rPr>
              <a:t>, </a:t>
            </a:r>
            <a:r>
              <a:rPr lang="es-ES" sz="3600" b="1" err="1">
                <a:solidFill>
                  <a:schemeClr val="accent3"/>
                </a:solidFill>
                <a:latin typeface="DM Sans"/>
              </a:rPr>
              <a:t>but</a:t>
            </a:r>
            <a:r>
              <a:rPr lang="es-ES" sz="3600" b="1">
                <a:solidFill>
                  <a:schemeClr val="accent3"/>
                </a:solidFill>
                <a:latin typeface="DM Sans"/>
              </a:rPr>
              <a:t> </a:t>
            </a:r>
            <a:r>
              <a:rPr lang="es-ES" sz="3600" b="1" err="1">
                <a:solidFill>
                  <a:schemeClr val="accent3"/>
                </a:solidFill>
                <a:latin typeface="DM Sans"/>
              </a:rPr>
              <a:t>improving</a:t>
            </a:r>
            <a:r>
              <a:rPr lang="es-ES" sz="3600" b="1">
                <a:solidFill>
                  <a:schemeClr val="accent3"/>
                </a:solidFill>
                <a:latin typeface="DM Sans"/>
              </a:rPr>
              <a:t> </a:t>
            </a:r>
            <a:r>
              <a:rPr lang="es-ES" sz="3600" b="1" err="1">
                <a:solidFill>
                  <a:schemeClr val="accent3"/>
                </a:solidFill>
                <a:latin typeface="DM Sans"/>
              </a:rPr>
              <a:t>impact</a:t>
            </a:r>
            <a:endParaRPr lang="es-ES" sz="3600" b="1">
              <a:solidFill>
                <a:schemeClr val="accent3"/>
              </a:solidFill>
            </a:endParaRPr>
          </a:p>
        </p:txBody>
      </p:sp>
    </p:spTree>
    <p:extLst>
      <p:ext uri="{BB962C8B-B14F-4D97-AF65-F5344CB8AC3E}">
        <p14:creationId xmlns:p14="http://schemas.microsoft.com/office/powerpoint/2010/main" val="1445249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35880-06C6-885F-D101-D4C5AB92E93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9205C80-9CDE-E401-4FF1-520882D87908}"/>
              </a:ext>
            </a:extLst>
          </p:cNvPr>
          <p:cNvSpPr>
            <a:spLocks noGrp="1"/>
          </p:cNvSpPr>
          <p:nvPr>
            <p:ph type="title"/>
          </p:nvPr>
        </p:nvSpPr>
        <p:spPr/>
        <p:txBody>
          <a:bodyPr/>
          <a:lstStyle/>
          <a:p>
            <a:r>
              <a:rPr lang="es-ES" err="1">
                <a:latin typeface="Now Bold"/>
              </a:rPr>
              <a:t>Internationalisation</a:t>
            </a:r>
            <a:r>
              <a:rPr lang="es-ES">
                <a:latin typeface="Now Bold"/>
              </a:rPr>
              <a:t> in VET</a:t>
            </a:r>
            <a:endParaRPr lang="es-ES"/>
          </a:p>
        </p:txBody>
      </p:sp>
      <p:sp>
        <p:nvSpPr>
          <p:cNvPr id="3" name="Marcador de contenido 2">
            <a:extLst>
              <a:ext uri="{FF2B5EF4-FFF2-40B4-BE49-F238E27FC236}">
                <a16:creationId xmlns:a16="http://schemas.microsoft.com/office/drawing/2014/main" id="{DA770A25-9EC0-8083-373E-1F2B99D729B4}"/>
              </a:ext>
            </a:extLst>
          </p:cNvPr>
          <p:cNvSpPr>
            <a:spLocks noGrp="1"/>
          </p:cNvSpPr>
          <p:nvPr>
            <p:ph idx="1"/>
          </p:nvPr>
        </p:nvSpPr>
        <p:spPr/>
        <p:txBody>
          <a:bodyPr vert="horz" lIns="91440" tIns="45720" rIns="91440" bIns="45720" rtlCol="0" anchor="t">
            <a:normAutofit/>
          </a:bodyPr>
          <a:lstStyle/>
          <a:p>
            <a:pPr>
              <a:spcBef>
                <a:spcPts val="1800"/>
              </a:spcBef>
              <a:spcAft>
                <a:spcPts val="1800"/>
              </a:spcAft>
            </a:pPr>
            <a:r>
              <a:rPr lang="en-US">
                <a:latin typeface="DM Sans"/>
              </a:rPr>
              <a:t>Start with </a:t>
            </a:r>
            <a:r>
              <a:rPr lang="en-US" b="1">
                <a:latin typeface="DM Sans"/>
              </a:rPr>
              <a:t>ONE priority</a:t>
            </a:r>
          </a:p>
          <a:p>
            <a:pPr>
              <a:spcBef>
                <a:spcPts val="1800"/>
              </a:spcBef>
              <a:spcAft>
                <a:spcPts val="1800"/>
              </a:spcAft>
            </a:pPr>
            <a:r>
              <a:rPr lang="en-US">
                <a:latin typeface="DM Sans"/>
              </a:rPr>
              <a:t>Define </a:t>
            </a:r>
            <a:r>
              <a:rPr lang="en-US" b="1">
                <a:latin typeface="DM Sans"/>
              </a:rPr>
              <a:t>ONE action</a:t>
            </a:r>
          </a:p>
          <a:p>
            <a:pPr>
              <a:spcBef>
                <a:spcPts val="1800"/>
              </a:spcBef>
              <a:spcAft>
                <a:spcPts val="1800"/>
              </a:spcAft>
            </a:pPr>
            <a:r>
              <a:rPr lang="en-US">
                <a:latin typeface="DM Sans"/>
              </a:rPr>
              <a:t>Assign </a:t>
            </a:r>
            <a:r>
              <a:rPr lang="en-US" b="1">
                <a:latin typeface="DM Sans"/>
              </a:rPr>
              <a:t>ONE responsible </a:t>
            </a:r>
            <a:r>
              <a:rPr lang="en-US">
                <a:latin typeface="DM Sans"/>
              </a:rPr>
              <a:t>person</a:t>
            </a:r>
            <a:endParaRPr lang="es-ES"/>
          </a:p>
        </p:txBody>
      </p:sp>
      <p:sp>
        <p:nvSpPr>
          <p:cNvPr id="4" name="Marcador de texto 3">
            <a:extLst>
              <a:ext uri="{FF2B5EF4-FFF2-40B4-BE49-F238E27FC236}">
                <a16:creationId xmlns:a16="http://schemas.microsoft.com/office/drawing/2014/main" id="{E2D7E5A8-27B8-E8B1-9435-047606250CC2}"/>
              </a:ext>
            </a:extLst>
          </p:cNvPr>
          <p:cNvSpPr>
            <a:spLocks noGrp="1"/>
          </p:cNvSpPr>
          <p:nvPr>
            <p:ph type="body" sz="quarter" idx="10"/>
          </p:nvPr>
        </p:nvSpPr>
        <p:spPr/>
        <p:txBody>
          <a:bodyPr vert="horz" lIns="91440" tIns="45720" rIns="91440" bIns="45720" rtlCol="0" anchor="t">
            <a:normAutofit/>
          </a:bodyPr>
          <a:lstStyle/>
          <a:p>
            <a:r>
              <a:rPr lang="es-ES" err="1">
                <a:latin typeface="DM Sans"/>
              </a:rPr>
              <a:t>Your</a:t>
            </a:r>
            <a:r>
              <a:rPr lang="es-ES">
                <a:latin typeface="DM Sans"/>
              </a:rPr>
              <a:t> </a:t>
            </a:r>
            <a:r>
              <a:rPr lang="es-ES" err="1">
                <a:latin typeface="DM Sans"/>
              </a:rPr>
              <a:t>next</a:t>
            </a:r>
            <a:r>
              <a:rPr lang="es-ES">
                <a:latin typeface="DM Sans"/>
              </a:rPr>
              <a:t> step</a:t>
            </a:r>
            <a:endParaRPr lang="es-ES"/>
          </a:p>
        </p:txBody>
      </p:sp>
      <p:sp>
        <p:nvSpPr>
          <p:cNvPr id="5" name="Marcador de texto 4">
            <a:extLst>
              <a:ext uri="{FF2B5EF4-FFF2-40B4-BE49-F238E27FC236}">
                <a16:creationId xmlns:a16="http://schemas.microsoft.com/office/drawing/2014/main" id="{B0F4AC93-4732-3593-D59F-CFC4B9AF6A4C}"/>
              </a:ext>
            </a:extLst>
          </p:cNvPr>
          <p:cNvSpPr>
            <a:spLocks noGrp="1"/>
          </p:cNvSpPr>
          <p:nvPr>
            <p:ph type="body" sz="quarter" idx="11"/>
          </p:nvPr>
        </p:nvSpPr>
        <p:spPr/>
        <p:txBody>
          <a:bodyPr vert="horz" lIns="91440" tIns="45720" rIns="91440" bIns="45720" rtlCol="0" anchor="t">
            <a:normAutofit/>
          </a:bodyPr>
          <a:lstStyle/>
          <a:p>
            <a:r>
              <a:rPr lang="es-ES">
                <a:latin typeface="DM Sans"/>
              </a:rPr>
              <a:t>Pillar 7 – </a:t>
            </a:r>
            <a:r>
              <a:rPr lang="es-ES" err="1">
                <a:latin typeface="DM Sans"/>
              </a:rPr>
              <a:t>Internationalisation</a:t>
            </a:r>
            <a:r>
              <a:rPr lang="es-ES">
                <a:latin typeface="DM Sans"/>
              </a:rPr>
              <a:t> in VET</a:t>
            </a:r>
          </a:p>
        </p:txBody>
      </p:sp>
      <p:pic>
        <p:nvPicPr>
          <p:cNvPr id="10" name="Imagen 9">
            <a:extLst>
              <a:ext uri="{FF2B5EF4-FFF2-40B4-BE49-F238E27FC236}">
                <a16:creationId xmlns:a16="http://schemas.microsoft.com/office/drawing/2014/main" id="{0D8A2F47-0306-8DD7-42B4-838AADD87265}"/>
              </a:ext>
            </a:extLst>
          </p:cNvPr>
          <p:cNvPicPr>
            <a:picLocks noChangeAspect="1"/>
          </p:cNvPicPr>
          <p:nvPr/>
        </p:nvPicPr>
        <p:blipFill>
          <a:blip r:embed="rId3"/>
          <a:srcRect t="19433"/>
          <a:stretch>
            <a:fillRect/>
          </a:stretch>
        </p:blipFill>
        <p:spPr>
          <a:xfrm>
            <a:off x="10138739" y="2799531"/>
            <a:ext cx="4495800" cy="5433221"/>
          </a:xfrm>
          <a:prstGeom prst="rect">
            <a:avLst/>
          </a:prstGeom>
        </p:spPr>
      </p:pic>
    </p:spTree>
    <p:extLst>
      <p:ext uri="{BB962C8B-B14F-4D97-AF65-F5344CB8AC3E}">
        <p14:creationId xmlns:p14="http://schemas.microsoft.com/office/powerpoint/2010/main" val="3532366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81E6C-666E-C5D6-AFB7-9E10A5982A0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A277756-3F3B-4900-7B81-F285B6A6908F}"/>
              </a:ext>
            </a:extLst>
          </p:cNvPr>
          <p:cNvSpPr>
            <a:spLocks noGrp="1"/>
          </p:cNvSpPr>
          <p:nvPr>
            <p:ph type="title"/>
          </p:nvPr>
        </p:nvSpPr>
        <p:spPr>
          <a:xfrm>
            <a:off x="609600" y="6894259"/>
            <a:ext cx="17068800" cy="1989137"/>
          </a:xfrm>
        </p:spPr>
        <p:txBody>
          <a:bodyPr lIns="91440" tIns="45720" rIns="91440" bIns="45720" anchor="ctr" anchorCtr="0"/>
          <a:lstStyle/>
          <a:p>
            <a:r>
              <a:rPr lang="es-ES">
                <a:latin typeface="Now Bold"/>
              </a:rPr>
              <a:t>Pillar 7 - </a:t>
            </a:r>
            <a:r>
              <a:rPr lang="es-ES" err="1">
                <a:latin typeface="Now Bold"/>
              </a:rPr>
              <a:t>Internationalisation</a:t>
            </a:r>
            <a:r>
              <a:rPr lang="es-ES">
                <a:latin typeface="Now Bold"/>
              </a:rPr>
              <a:t> in VET</a:t>
            </a:r>
            <a:endParaRPr lang="es-ES"/>
          </a:p>
        </p:txBody>
      </p:sp>
      <p:sp>
        <p:nvSpPr>
          <p:cNvPr id="3" name="Marcador de texto 2">
            <a:extLst>
              <a:ext uri="{FF2B5EF4-FFF2-40B4-BE49-F238E27FC236}">
                <a16:creationId xmlns:a16="http://schemas.microsoft.com/office/drawing/2014/main" id="{7F6F3791-DE26-6638-3DD5-9A687EC117D0}"/>
              </a:ext>
            </a:extLst>
          </p:cNvPr>
          <p:cNvSpPr>
            <a:spLocks noGrp="1"/>
          </p:cNvSpPr>
          <p:nvPr>
            <p:ph type="body" sz="quarter" idx="10"/>
          </p:nvPr>
        </p:nvSpPr>
        <p:spPr>
          <a:xfrm>
            <a:off x="4282127" y="8249412"/>
            <a:ext cx="10079689" cy="914401"/>
          </a:xfrm>
        </p:spPr>
        <p:txBody>
          <a:bodyPr lIns="91440" tIns="45720" rIns="91440" bIns="45720" anchor="t"/>
          <a:lstStyle/>
          <a:p>
            <a:r>
              <a:rPr lang="es-ES" sz="4000" b="1" dirty="0" err="1">
                <a:latin typeface="DM Sans"/>
              </a:rPr>
              <a:t>From</a:t>
            </a:r>
            <a:r>
              <a:rPr lang="es-ES" sz="4000" b="1" dirty="0">
                <a:latin typeface="DM Sans"/>
              </a:rPr>
              <a:t> </a:t>
            </a:r>
            <a:r>
              <a:rPr lang="es-ES" sz="4000" b="1" dirty="0" err="1">
                <a:latin typeface="DM Sans"/>
              </a:rPr>
              <a:t>mobility</a:t>
            </a:r>
            <a:r>
              <a:rPr lang="es-ES" sz="4000" b="1" dirty="0">
                <a:latin typeface="DM Sans"/>
              </a:rPr>
              <a:t> </a:t>
            </a:r>
            <a:r>
              <a:rPr lang="es-ES" sz="4000" b="1" dirty="0" err="1">
                <a:latin typeface="DM Sans"/>
              </a:rPr>
              <a:t>to</a:t>
            </a:r>
            <a:r>
              <a:rPr lang="es-ES" sz="4000" b="1" dirty="0">
                <a:latin typeface="DM Sans"/>
              </a:rPr>
              <a:t> </a:t>
            </a:r>
            <a:r>
              <a:rPr lang="es-ES" sz="4000" b="1" dirty="0" err="1">
                <a:latin typeface="DM Sans"/>
              </a:rPr>
              <a:t>institutional</a:t>
            </a:r>
            <a:r>
              <a:rPr lang="es-ES" sz="4000" b="1" dirty="0">
                <a:latin typeface="DM Sans"/>
              </a:rPr>
              <a:t> </a:t>
            </a:r>
            <a:r>
              <a:rPr lang="es-ES" sz="4000" b="1" dirty="0" err="1">
                <a:latin typeface="DM Sans"/>
              </a:rPr>
              <a:t>strategy</a:t>
            </a:r>
            <a:endParaRPr lang="es-ES" sz="4000" b="1" dirty="0"/>
          </a:p>
        </p:txBody>
      </p:sp>
      <p:sp>
        <p:nvSpPr>
          <p:cNvPr id="5" name="Marcador de texto 2">
            <a:extLst>
              <a:ext uri="{FF2B5EF4-FFF2-40B4-BE49-F238E27FC236}">
                <a16:creationId xmlns:a16="http://schemas.microsoft.com/office/drawing/2014/main" id="{77A5806C-5475-E916-FE06-2604C9183D8A}"/>
              </a:ext>
            </a:extLst>
          </p:cNvPr>
          <p:cNvSpPr txBox="1">
            <a:spLocks/>
          </p:cNvSpPr>
          <p:nvPr/>
        </p:nvSpPr>
        <p:spPr>
          <a:xfrm>
            <a:off x="0" y="9712187"/>
            <a:ext cx="18135600" cy="574813"/>
          </a:xfrm>
          <a:prstGeom prst="rect">
            <a:avLst/>
          </a:prstGeom>
        </p:spPr>
        <p:txBody>
          <a:bodyP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042D60"/>
                </a:solidFill>
                <a:latin typeface="DM Sans"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r>
              <a:rPr lang="es-ES" sz="1400"/>
              <a:t>Funded by the European Union. Views and opinions expressed are however those of the author(s) only and do not necessarily reflect those of the European Union or the Autónomo Servicio Español para la Internacionalización de la Educación (SEPIE). Neither the European Union nor SEPIE can be held responsible for them.</a:t>
            </a:r>
            <a:endParaRPr lang="es-ES" sz="1400" dirty="0"/>
          </a:p>
        </p:txBody>
      </p:sp>
    </p:spTree>
    <p:extLst>
      <p:ext uri="{BB962C8B-B14F-4D97-AF65-F5344CB8AC3E}">
        <p14:creationId xmlns:p14="http://schemas.microsoft.com/office/powerpoint/2010/main" val="4006119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F7AA0E-D53B-74C4-0195-F4DA47270EC7}"/>
              </a:ext>
            </a:extLst>
          </p:cNvPr>
          <p:cNvSpPr>
            <a:spLocks noGrp="1"/>
          </p:cNvSpPr>
          <p:nvPr>
            <p:ph type="title"/>
          </p:nvPr>
        </p:nvSpPr>
        <p:spPr/>
        <p:txBody>
          <a:bodyPr/>
          <a:lstStyle/>
          <a:p>
            <a:r>
              <a:rPr lang="es-ES" err="1">
                <a:latin typeface="Now Bold"/>
              </a:rPr>
              <a:t>Internationalisation</a:t>
            </a:r>
            <a:r>
              <a:rPr lang="es-ES">
                <a:latin typeface="Now Bold"/>
              </a:rPr>
              <a:t> in VET</a:t>
            </a:r>
            <a:endParaRPr lang="es-ES"/>
          </a:p>
        </p:txBody>
      </p:sp>
      <p:sp>
        <p:nvSpPr>
          <p:cNvPr id="3" name="Marcador de contenido 2">
            <a:extLst>
              <a:ext uri="{FF2B5EF4-FFF2-40B4-BE49-F238E27FC236}">
                <a16:creationId xmlns:a16="http://schemas.microsoft.com/office/drawing/2014/main" id="{01304156-9590-A767-38ED-E28DAA6A61EA}"/>
              </a:ext>
            </a:extLst>
          </p:cNvPr>
          <p:cNvSpPr>
            <a:spLocks noGrp="1"/>
          </p:cNvSpPr>
          <p:nvPr>
            <p:ph idx="1"/>
          </p:nvPr>
        </p:nvSpPr>
        <p:spPr>
          <a:xfrm>
            <a:off x="838200" y="3565151"/>
            <a:ext cx="8610599" cy="3156697"/>
          </a:xfrm>
        </p:spPr>
        <p:txBody>
          <a:bodyPr vert="horz" lIns="91440" tIns="45720" rIns="91440" bIns="45720" rtlCol="0" anchor="t">
            <a:normAutofit/>
          </a:bodyPr>
          <a:lstStyle/>
          <a:p>
            <a:pPr>
              <a:spcBef>
                <a:spcPts val="1800"/>
              </a:spcBef>
              <a:spcAft>
                <a:spcPts val="1800"/>
              </a:spcAft>
            </a:pPr>
            <a:r>
              <a:rPr lang="es-ES" err="1">
                <a:latin typeface="DM Sans"/>
              </a:rPr>
              <a:t>How</a:t>
            </a:r>
            <a:r>
              <a:rPr lang="es-ES">
                <a:latin typeface="DM Sans"/>
              </a:rPr>
              <a:t> </a:t>
            </a:r>
            <a:r>
              <a:rPr lang="es-ES" err="1">
                <a:latin typeface="DM Sans"/>
              </a:rPr>
              <a:t>internationalisation</a:t>
            </a:r>
            <a:r>
              <a:rPr lang="es-ES">
                <a:latin typeface="DM Sans"/>
              </a:rPr>
              <a:t> </a:t>
            </a:r>
            <a:r>
              <a:rPr lang="es-ES" err="1">
                <a:latin typeface="DM Sans"/>
              </a:rPr>
              <a:t>transforms</a:t>
            </a:r>
            <a:r>
              <a:rPr lang="es-ES">
                <a:latin typeface="DM Sans"/>
              </a:rPr>
              <a:t> </a:t>
            </a:r>
            <a:r>
              <a:rPr lang="es-ES" err="1">
                <a:latin typeface="DM Sans"/>
              </a:rPr>
              <a:t>institutions</a:t>
            </a:r>
            <a:endParaRPr lang="es-ES">
              <a:latin typeface="DM Sans"/>
            </a:endParaRPr>
          </a:p>
          <a:p>
            <a:pPr>
              <a:spcBef>
                <a:spcPts val="1800"/>
              </a:spcBef>
              <a:spcAft>
                <a:spcPts val="1800"/>
              </a:spcAft>
            </a:pPr>
            <a:r>
              <a:rPr lang="es-ES" err="1">
                <a:latin typeface="DM Sans"/>
              </a:rPr>
              <a:t>How</a:t>
            </a:r>
            <a:r>
              <a:rPr lang="es-ES">
                <a:latin typeface="DM Sans"/>
              </a:rPr>
              <a:t> </a:t>
            </a:r>
            <a:r>
              <a:rPr lang="es-ES" err="1">
                <a:latin typeface="DM Sans"/>
              </a:rPr>
              <a:t>it</a:t>
            </a:r>
            <a:r>
              <a:rPr lang="es-ES">
                <a:latin typeface="DM Sans"/>
              </a:rPr>
              <a:t> </a:t>
            </a:r>
            <a:r>
              <a:rPr lang="es-ES" err="1">
                <a:latin typeface="DM Sans"/>
              </a:rPr>
              <a:t>supports</a:t>
            </a:r>
            <a:r>
              <a:rPr lang="es-ES">
                <a:latin typeface="DM Sans"/>
              </a:rPr>
              <a:t> </a:t>
            </a:r>
            <a:r>
              <a:rPr lang="es-ES" err="1">
                <a:latin typeface="DM Sans"/>
              </a:rPr>
              <a:t>learners</a:t>
            </a:r>
            <a:r>
              <a:rPr lang="es-ES">
                <a:latin typeface="DM Sans"/>
              </a:rPr>
              <a:t> and staff</a:t>
            </a:r>
          </a:p>
          <a:p>
            <a:pPr>
              <a:spcBef>
                <a:spcPts val="1800"/>
              </a:spcBef>
              <a:spcAft>
                <a:spcPts val="1800"/>
              </a:spcAft>
            </a:pPr>
            <a:r>
              <a:rPr lang="es-ES" err="1">
                <a:latin typeface="DM Sans"/>
              </a:rPr>
              <a:t>How</a:t>
            </a:r>
            <a:r>
              <a:rPr lang="es-ES">
                <a:latin typeface="DM Sans"/>
              </a:rPr>
              <a:t> </a:t>
            </a:r>
            <a:r>
              <a:rPr lang="es-ES" err="1">
                <a:latin typeface="DM Sans"/>
              </a:rPr>
              <a:t>it</a:t>
            </a:r>
            <a:r>
              <a:rPr lang="es-ES">
                <a:latin typeface="DM Sans"/>
              </a:rPr>
              <a:t> </a:t>
            </a:r>
            <a:r>
              <a:rPr lang="es-ES" err="1">
                <a:latin typeface="DM Sans"/>
              </a:rPr>
              <a:t>connects</a:t>
            </a:r>
            <a:r>
              <a:rPr lang="es-ES">
                <a:latin typeface="DM Sans"/>
              </a:rPr>
              <a:t> VET centres to global and regional </a:t>
            </a:r>
            <a:r>
              <a:rPr lang="es-ES" err="1">
                <a:latin typeface="DM Sans"/>
              </a:rPr>
              <a:t>ecosystem</a:t>
            </a:r>
            <a:endParaRPr lang="es-ES">
              <a:latin typeface="DM Sans"/>
            </a:endParaRPr>
          </a:p>
        </p:txBody>
      </p:sp>
      <p:sp>
        <p:nvSpPr>
          <p:cNvPr id="4" name="Marcador de texto 3">
            <a:extLst>
              <a:ext uri="{FF2B5EF4-FFF2-40B4-BE49-F238E27FC236}">
                <a16:creationId xmlns:a16="http://schemas.microsoft.com/office/drawing/2014/main" id="{552CFB4C-C811-ACC9-C9F7-569CD96D996C}"/>
              </a:ext>
            </a:extLst>
          </p:cNvPr>
          <p:cNvSpPr>
            <a:spLocks noGrp="1"/>
          </p:cNvSpPr>
          <p:nvPr>
            <p:ph type="body" sz="quarter" idx="10"/>
          </p:nvPr>
        </p:nvSpPr>
        <p:spPr/>
        <p:txBody>
          <a:bodyPr vert="horz" lIns="91440" tIns="45720" rIns="91440" bIns="45720" rtlCol="0" anchor="t">
            <a:normAutofit/>
          </a:bodyPr>
          <a:lstStyle/>
          <a:p>
            <a:r>
              <a:rPr lang="es-ES" err="1">
                <a:latin typeface="DM Sans"/>
              </a:rPr>
              <a:t>From</a:t>
            </a:r>
            <a:r>
              <a:rPr lang="es-ES">
                <a:latin typeface="DM Sans"/>
              </a:rPr>
              <a:t> </a:t>
            </a:r>
            <a:r>
              <a:rPr lang="es-ES" err="1">
                <a:latin typeface="DM Sans"/>
              </a:rPr>
              <a:t>mobility</a:t>
            </a:r>
            <a:r>
              <a:rPr lang="es-ES">
                <a:latin typeface="DM Sans"/>
              </a:rPr>
              <a:t> </a:t>
            </a:r>
            <a:r>
              <a:rPr lang="es-ES" err="1">
                <a:latin typeface="DM Sans"/>
              </a:rPr>
              <a:t>to</a:t>
            </a:r>
            <a:r>
              <a:rPr lang="es-ES">
                <a:latin typeface="DM Sans"/>
              </a:rPr>
              <a:t> </a:t>
            </a:r>
            <a:r>
              <a:rPr lang="es-ES" err="1">
                <a:latin typeface="DM Sans"/>
              </a:rPr>
              <a:t>institutional</a:t>
            </a:r>
            <a:r>
              <a:rPr lang="es-ES">
                <a:latin typeface="DM Sans"/>
              </a:rPr>
              <a:t> </a:t>
            </a:r>
            <a:r>
              <a:rPr lang="es-ES" err="1">
                <a:latin typeface="DM Sans"/>
              </a:rPr>
              <a:t>strategy</a:t>
            </a:r>
            <a:endParaRPr lang="es-ES" err="1"/>
          </a:p>
        </p:txBody>
      </p:sp>
      <p:sp>
        <p:nvSpPr>
          <p:cNvPr id="5" name="Marcador de texto 4">
            <a:extLst>
              <a:ext uri="{FF2B5EF4-FFF2-40B4-BE49-F238E27FC236}">
                <a16:creationId xmlns:a16="http://schemas.microsoft.com/office/drawing/2014/main" id="{8CF677AA-AED7-C967-6D3C-F574A45936A0}"/>
              </a:ext>
            </a:extLst>
          </p:cNvPr>
          <p:cNvSpPr>
            <a:spLocks noGrp="1"/>
          </p:cNvSpPr>
          <p:nvPr>
            <p:ph type="body" sz="quarter" idx="11"/>
          </p:nvPr>
        </p:nvSpPr>
        <p:spPr/>
        <p:txBody>
          <a:bodyPr vert="horz" lIns="91440" tIns="45720" rIns="91440" bIns="45720" rtlCol="0" anchor="t">
            <a:normAutofit/>
          </a:bodyPr>
          <a:lstStyle/>
          <a:p>
            <a:r>
              <a:rPr lang="es-ES">
                <a:latin typeface="DM Sans"/>
              </a:rPr>
              <a:t>Pillar 7 – </a:t>
            </a:r>
            <a:r>
              <a:rPr lang="es-ES" err="1">
                <a:latin typeface="DM Sans"/>
              </a:rPr>
              <a:t>Internationalisation</a:t>
            </a:r>
            <a:r>
              <a:rPr lang="es-ES">
                <a:latin typeface="DM Sans"/>
              </a:rPr>
              <a:t> in VET</a:t>
            </a:r>
          </a:p>
        </p:txBody>
      </p:sp>
      <p:pic>
        <p:nvPicPr>
          <p:cNvPr id="7" name="Imagen 6">
            <a:extLst>
              <a:ext uri="{FF2B5EF4-FFF2-40B4-BE49-F238E27FC236}">
                <a16:creationId xmlns:a16="http://schemas.microsoft.com/office/drawing/2014/main" id="{71D32D14-93AC-0151-ABF8-8AA037A2F9E3}"/>
              </a:ext>
            </a:extLst>
          </p:cNvPr>
          <p:cNvPicPr>
            <a:picLocks noChangeAspect="1"/>
          </p:cNvPicPr>
          <p:nvPr/>
        </p:nvPicPr>
        <p:blipFill>
          <a:blip r:embed="rId3"/>
          <a:stretch>
            <a:fillRect/>
          </a:stretch>
        </p:blipFill>
        <p:spPr>
          <a:xfrm>
            <a:off x="9825125" y="3053603"/>
            <a:ext cx="6450299" cy="4179794"/>
          </a:xfrm>
          <a:prstGeom prst="rect">
            <a:avLst/>
          </a:prstGeom>
        </p:spPr>
      </p:pic>
    </p:spTree>
    <p:extLst>
      <p:ext uri="{BB962C8B-B14F-4D97-AF65-F5344CB8AC3E}">
        <p14:creationId xmlns:p14="http://schemas.microsoft.com/office/powerpoint/2010/main" val="1778537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DC0D7-8DF6-41F9-0032-EF05992988B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96D4B5F-E27F-5C0B-FA59-B84887F19B50}"/>
              </a:ext>
            </a:extLst>
          </p:cNvPr>
          <p:cNvSpPr>
            <a:spLocks noGrp="1"/>
          </p:cNvSpPr>
          <p:nvPr>
            <p:ph type="title"/>
          </p:nvPr>
        </p:nvSpPr>
        <p:spPr/>
        <p:txBody>
          <a:bodyPr/>
          <a:lstStyle/>
          <a:p>
            <a:r>
              <a:rPr lang="es-ES" err="1">
                <a:latin typeface="Now Bold"/>
              </a:rPr>
              <a:t>Internationalisation</a:t>
            </a:r>
            <a:r>
              <a:rPr lang="es-ES">
                <a:latin typeface="Now Bold"/>
              </a:rPr>
              <a:t> in VET</a:t>
            </a:r>
            <a:endParaRPr lang="es-ES"/>
          </a:p>
        </p:txBody>
      </p:sp>
      <p:sp>
        <p:nvSpPr>
          <p:cNvPr id="3" name="Marcador de contenido 2">
            <a:extLst>
              <a:ext uri="{FF2B5EF4-FFF2-40B4-BE49-F238E27FC236}">
                <a16:creationId xmlns:a16="http://schemas.microsoft.com/office/drawing/2014/main" id="{215F6062-D2D3-CD87-932C-3B1AEB046E1D}"/>
              </a:ext>
            </a:extLst>
          </p:cNvPr>
          <p:cNvSpPr>
            <a:spLocks noGrp="1"/>
          </p:cNvSpPr>
          <p:nvPr>
            <p:ph idx="1"/>
          </p:nvPr>
        </p:nvSpPr>
        <p:spPr/>
        <p:txBody>
          <a:bodyPr vert="horz" lIns="91440" tIns="45720" rIns="91440" bIns="45720" rtlCol="0" anchor="t">
            <a:normAutofit/>
          </a:bodyPr>
          <a:lstStyle/>
          <a:p>
            <a:pPr>
              <a:spcBef>
                <a:spcPts val="1800"/>
              </a:spcBef>
              <a:spcAft>
                <a:spcPts val="1800"/>
              </a:spcAft>
            </a:pPr>
            <a:r>
              <a:rPr lang="en-US">
                <a:latin typeface="DM Sans"/>
              </a:rPr>
              <a:t>What surprised you?</a:t>
            </a:r>
          </a:p>
          <a:p>
            <a:pPr>
              <a:spcBef>
                <a:spcPts val="1800"/>
              </a:spcBef>
              <a:spcAft>
                <a:spcPts val="1800"/>
              </a:spcAft>
            </a:pPr>
            <a:r>
              <a:rPr lang="en-US">
                <a:latin typeface="DM Sans"/>
              </a:rPr>
              <a:t>What confirmed your expectations?</a:t>
            </a:r>
          </a:p>
          <a:p>
            <a:pPr>
              <a:spcBef>
                <a:spcPts val="1800"/>
              </a:spcBef>
              <a:spcAft>
                <a:spcPts val="1800"/>
              </a:spcAft>
            </a:pPr>
            <a:r>
              <a:rPr lang="en-US">
                <a:latin typeface="DM Sans"/>
              </a:rPr>
              <a:t>Where are your weakest areas?</a:t>
            </a:r>
            <a:endParaRPr lang="es-ES"/>
          </a:p>
        </p:txBody>
      </p:sp>
      <p:sp>
        <p:nvSpPr>
          <p:cNvPr id="4" name="Marcador de texto 3">
            <a:extLst>
              <a:ext uri="{FF2B5EF4-FFF2-40B4-BE49-F238E27FC236}">
                <a16:creationId xmlns:a16="http://schemas.microsoft.com/office/drawing/2014/main" id="{711BA49B-29BA-EDC4-CE75-D23EA4B038A3}"/>
              </a:ext>
            </a:extLst>
          </p:cNvPr>
          <p:cNvSpPr>
            <a:spLocks noGrp="1"/>
          </p:cNvSpPr>
          <p:nvPr>
            <p:ph type="body" sz="quarter" idx="10"/>
          </p:nvPr>
        </p:nvSpPr>
        <p:spPr/>
        <p:txBody>
          <a:bodyPr vert="horz" lIns="91440" tIns="45720" rIns="91440" bIns="45720" rtlCol="0" anchor="t">
            <a:normAutofit/>
          </a:bodyPr>
          <a:lstStyle/>
          <a:p>
            <a:r>
              <a:rPr lang="es-ES" err="1">
                <a:latin typeface="DM Sans"/>
              </a:rPr>
              <a:t>Your</a:t>
            </a:r>
            <a:r>
              <a:rPr lang="es-ES">
                <a:latin typeface="DM Sans"/>
              </a:rPr>
              <a:t> </a:t>
            </a:r>
            <a:r>
              <a:rPr lang="es-ES" err="1">
                <a:latin typeface="DM Sans"/>
              </a:rPr>
              <a:t>results</a:t>
            </a:r>
            <a:endParaRPr lang="es-ES"/>
          </a:p>
        </p:txBody>
      </p:sp>
      <p:sp>
        <p:nvSpPr>
          <p:cNvPr id="5" name="Marcador de texto 4">
            <a:extLst>
              <a:ext uri="{FF2B5EF4-FFF2-40B4-BE49-F238E27FC236}">
                <a16:creationId xmlns:a16="http://schemas.microsoft.com/office/drawing/2014/main" id="{78BBFD0E-A6EB-35C6-6523-94EDF8FE347D}"/>
              </a:ext>
            </a:extLst>
          </p:cNvPr>
          <p:cNvSpPr>
            <a:spLocks noGrp="1"/>
          </p:cNvSpPr>
          <p:nvPr>
            <p:ph type="body" sz="quarter" idx="11"/>
          </p:nvPr>
        </p:nvSpPr>
        <p:spPr/>
        <p:txBody>
          <a:bodyPr vert="horz" lIns="91440" tIns="45720" rIns="91440" bIns="45720" rtlCol="0" anchor="t">
            <a:normAutofit/>
          </a:bodyPr>
          <a:lstStyle/>
          <a:p>
            <a:r>
              <a:rPr lang="es-ES">
                <a:latin typeface="DM Sans"/>
              </a:rPr>
              <a:t>Pillar 7 – Internationalisation in VET</a:t>
            </a:r>
          </a:p>
        </p:txBody>
      </p:sp>
      <p:pic>
        <p:nvPicPr>
          <p:cNvPr id="2050" name="Picture 2">
            <a:extLst>
              <a:ext uri="{FF2B5EF4-FFF2-40B4-BE49-F238E27FC236}">
                <a16:creationId xmlns:a16="http://schemas.microsoft.com/office/drawing/2014/main" id="{71EBBA56-641D-CFD0-F5A0-5AF7CFE75D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72800" y="2859741"/>
            <a:ext cx="3429000" cy="5143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3343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383C6-4D1C-6584-FECA-E929006404A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6569CFA-BD2B-DDE8-3637-6D764F480AD1}"/>
              </a:ext>
            </a:extLst>
          </p:cNvPr>
          <p:cNvSpPr>
            <a:spLocks noGrp="1"/>
          </p:cNvSpPr>
          <p:nvPr>
            <p:ph type="title"/>
          </p:nvPr>
        </p:nvSpPr>
        <p:spPr/>
        <p:txBody>
          <a:bodyPr/>
          <a:lstStyle/>
          <a:p>
            <a:r>
              <a:rPr lang="es-ES" err="1">
                <a:latin typeface="Now Bold"/>
              </a:rPr>
              <a:t>Internationalisation</a:t>
            </a:r>
            <a:r>
              <a:rPr lang="es-ES">
                <a:latin typeface="Now Bold"/>
              </a:rPr>
              <a:t> in VET</a:t>
            </a:r>
            <a:endParaRPr lang="es-ES"/>
          </a:p>
        </p:txBody>
      </p:sp>
      <p:sp>
        <p:nvSpPr>
          <p:cNvPr id="3" name="Marcador de contenido 2">
            <a:extLst>
              <a:ext uri="{FF2B5EF4-FFF2-40B4-BE49-F238E27FC236}">
                <a16:creationId xmlns:a16="http://schemas.microsoft.com/office/drawing/2014/main" id="{5B0ED5F7-2437-92DE-ECA4-9D76FA161015}"/>
              </a:ext>
            </a:extLst>
          </p:cNvPr>
          <p:cNvSpPr>
            <a:spLocks noGrp="1"/>
          </p:cNvSpPr>
          <p:nvPr>
            <p:ph idx="1"/>
          </p:nvPr>
        </p:nvSpPr>
        <p:spPr>
          <a:xfrm>
            <a:off x="1571624" y="2839571"/>
            <a:ext cx="3264275" cy="6377782"/>
          </a:xfrm>
        </p:spPr>
        <p:txBody>
          <a:bodyPr vert="horz" lIns="91440" tIns="45720" rIns="91440" bIns="45720" rtlCol="0" anchor="t">
            <a:normAutofit/>
          </a:bodyPr>
          <a:lstStyle/>
          <a:p>
            <a:pPr marL="0" indent="0">
              <a:spcBef>
                <a:spcPts val="1800"/>
              </a:spcBef>
              <a:spcAft>
                <a:spcPts val="1800"/>
              </a:spcAft>
              <a:buNone/>
            </a:pPr>
            <a:r>
              <a:rPr lang="es-ES" b="1" err="1">
                <a:latin typeface="DM Sans"/>
              </a:rPr>
              <a:t>Mobility</a:t>
            </a:r>
            <a:endParaRPr lang="es-ES" b="1">
              <a:latin typeface="DM Sans"/>
            </a:endParaRPr>
          </a:p>
          <a:p>
            <a:pPr>
              <a:spcBef>
                <a:spcPts val="1800"/>
              </a:spcBef>
              <a:spcAft>
                <a:spcPts val="1800"/>
              </a:spcAft>
            </a:pPr>
            <a:r>
              <a:rPr lang="es-ES" err="1">
                <a:latin typeface="DM Sans"/>
              </a:rPr>
              <a:t>Trips</a:t>
            </a:r>
            <a:r>
              <a:rPr lang="es-ES">
                <a:latin typeface="DM Sans"/>
              </a:rPr>
              <a:t> </a:t>
            </a:r>
            <a:r>
              <a:rPr lang="es-ES" err="1">
                <a:latin typeface="DM Sans"/>
              </a:rPr>
              <a:t>abroad</a:t>
            </a:r>
            <a:endParaRPr lang="es-ES"/>
          </a:p>
          <a:p>
            <a:pPr>
              <a:spcBef>
                <a:spcPts val="1800"/>
              </a:spcBef>
              <a:spcAft>
                <a:spcPts val="1800"/>
              </a:spcAft>
            </a:pPr>
            <a:r>
              <a:rPr lang="es-ES" err="1">
                <a:latin typeface="DM Sans"/>
              </a:rPr>
              <a:t>Exchanges</a:t>
            </a:r>
            <a:endParaRPr lang="es-ES"/>
          </a:p>
          <a:p>
            <a:pPr marL="0" indent="0">
              <a:buNone/>
            </a:pPr>
            <a:endParaRPr lang="es-ES"/>
          </a:p>
        </p:txBody>
      </p:sp>
      <p:sp>
        <p:nvSpPr>
          <p:cNvPr id="4" name="Marcador de texto 3">
            <a:extLst>
              <a:ext uri="{FF2B5EF4-FFF2-40B4-BE49-F238E27FC236}">
                <a16:creationId xmlns:a16="http://schemas.microsoft.com/office/drawing/2014/main" id="{7E49230E-8B0C-E15C-00F8-5466EF5C0DAC}"/>
              </a:ext>
            </a:extLst>
          </p:cNvPr>
          <p:cNvSpPr>
            <a:spLocks noGrp="1"/>
          </p:cNvSpPr>
          <p:nvPr>
            <p:ph type="body" sz="quarter" idx="10"/>
          </p:nvPr>
        </p:nvSpPr>
        <p:spPr/>
        <p:txBody>
          <a:bodyPr vert="horz" lIns="91440" tIns="45720" rIns="91440" bIns="45720" rtlCol="0" anchor="t">
            <a:normAutofit/>
          </a:bodyPr>
          <a:lstStyle/>
          <a:p>
            <a:r>
              <a:rPr lang="es-ES" err="1">
                <a:latin typeface="DM Sans"/>
              </a:rPr>
              <a:t>Mobility</a:t>
            </a:r>
            <a:r>
              <a:rPr lang="es-ES">
                <a:latin typeface="DM Sans"/>
              </a:rPr>
              <a:t> ≠ </a:t>
            </a:r>
            <a:r>
              <a:rPr lang="es-ES" err="1">
                <a:solidFill>
                  <a:srgbClr val="B7CBBE"/>
                </a:solidFill>
                <a:latin typeface="DM Sans"/>
              </a:rPr>
              <a:t>Internationalisation</a:t>
            </a:r>
            <a:endParaRPr lang="es-ES" err="1">
              <a:solidFill>
                <a:srgbClr val="B7CBBE"/>
              </a:solidFill>
            </a:endParaRPr>
          </a:p>
        </p:txBody>
      </p:sp>
      <p:sp>
        <p:nvSpPr>
          <p:cNvPr id="5" name="Marcador de texto 4">
            <a:extLst>
              <a:ext uri="{FF2B5EF4-FFF2-40B4-BE49-F238E27FC236}">
                <a16:creationId xmlns:a16="http://schemas.microsoft.com/office/drawing/2014/main" id="{C3D759F4-2B1A-6D90-1DB0-5D087E522CCA}"/>
              </a:ext>
            </a:extLst>
          </p:cNvPr>
          <p:cNvSpPr>
            <a:spLocks noGrp="1"/>
          </p:cNvSpPr>
          <p:nvPr>
            <p:ph type="body" sz="quarter" idx="11"/>
          </p:nvPr>
        </p:nvSpPr>
        <p:spPr/>
        <p:txBody>
          <a:bodyPr vert="horz" lIns="91440" tIns="45720" rIns="91440" bIns="45720" rtlCol="0" anchor="t">
            <a:normAutofit/>
          </a:bodyPr>
          <a:lstStyle/>
          <a:p>
            <a:r>
              <a:rPr lang="es-ES">
                <a:latin typeface="DM Sans"/>
              </a:rPr>
              <a:t>Pillar 7 – Internationalisation in VET</a:t>
            </a:r>
          </a:p>
        </p:txBody>
      </p:sp>
      <p:pic>
        <p:nvPicPr>
          <p:cNvPr id="7" name="Imagen 6">
            <a:extLst>
              <a:ext uri="{FF2B5EF4-FFF2-40B4-BE49-F238E27FC236}">
                <a16:creationId xmlns:a16="http://schemas.microsoft.com/office/drawing/2014/main" id="{BE39C48D-1F6C-38BA-BC3C-76D9378C6835}"/>
              </a:ext>
            </a:extLst>
          </p:cNvPr>
          <p:cNvPicPr>
            <a:picLocks noChangeAspect="1"/>
          </p:cNvPicPr>
          <p:nvPr/>
        </p:nvPicPr>
        <p:blipFill>
          <a:blip r:embed="rId3"/>
          <a:stretch>
            <a:fillRect/>
          </a:stretch>
        </p:blipFill>
        <p:spPr>
          <a:xfrm>
            <a:off x="822512" y="5676900"/>
            <a:ext cx="4762500" cy="3171825"/>
          </a:xfrm>
          <a:prstGeom prst="rect">
            <a:avLst/>
          </a:prstGeom>
        </p:spPr>
      </p:pic>
      <p:sp>
        <p:nvSpPr>
          <p:cNvPr id="8" name="Marcador de contenido 2">
            <a:extLst>
              <a:ext uri="{FF2B5EF4-FFF2-40B4-BE49-F238E27FC236}">
                <a16:creationId xmlns:a16="http://schemas.microsoft.com/office/drawing/2014/main" id="{177DE692-F790-9B69-7912-1DA4BD3D6A66}"/>
              </a:ext>
            </a:extLst>
          </p:cNvPr>
          <p:cNvSpPr txBox="1">
            <a:spLocks/>
          </p:cNvSpPr>
          <p:nvPr/>
        </p:nvSpPr>
        <p:spPr>
          <a:xfrm>
            <a:off x="7210984" y="2839571"/>
            <a:ext cx="3866031" cy="5378031"/>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Clr>
                <a:srgbClr val="30527C"/>
              </a:buClr>
              <a:buFont typeface="Courier New" panose="02070309020205020404" pitchFamily="49" charset="0"/>
              <a:buChar char="o"/>
              <a:defRPr sz="2800" kern="1200">
                <a:solidFill>
                  <a:srgbClr val="344A46"/>
                </a:solidFill>
                <a:latin typeface="DM Sans" pitchFamily="2" charset="0"/>
                <a:ea typeface="+mn-ea"/>
                <a:cs typeface="+mn-cs"/>
              </a:defRPr>
            </a:lvl1pPr>
            <a:lvl2pPr marL="742950" indent="-285750" algn="l" defTabSz="914400" rtl="0" eaLnBrk="1" latinLnBrk="0" hangingPunct="1">
              <a:spcBef>
                <a:spcPct val="20000"/>
              </a:spcBef>
              <a:buClr>
                <a:srgbClr val="30527C"/>
              </a:buClr>
              <a:buFont typeface="Courier New" panose="02070309020205020404" pitchFamily="49" charset="0"/>
              <a:buChar char="o"/>
              <a:defRPr sz="2400" kern="1200">
                <a:solidFill>
                  <a:srgbClr val="344A46"/>
                </a:solidFill>
                <a:latin typeface="DM Sans" pitchFamily="2" charset="0"/>
                <a:ea typeface="+mn-ea"/>
                <a:cs typeface="+mn-cs"/>
              </a:defRPr>
            </a:lvl2pPr>
            <a:lvl3pPr marL="1143000" indent="-228600" algn="l" defTabSz="914400" rtl="0" eaLnBrk="1" latinLnBrk="0" hangingPunct="1">
              <a:spcBef>
                <a:spcPct val="20000"/>
              </a:spcBef>
              <a:buClr>
                <a:srgbClr val="30527C"/>
              </a:buClr>
              <a:buFont typeface="Courier New" panose="02070309020205020404" pitchFamily="49" charset="0"/>
              <a:buChar char="o"/>
              <a:defRPr sz="2000" kern="1200">
                <a:solidFill>
                  <a:srgbClr val="344A46"/>
                </a:solidFill>
                <a:latin typeface="DM Sans" pitchFamily="2" charset="0"/>
                <a:ea typeface="+mn-ea"/>
                <a:cs typeface="+mn-cs"/>
              </a:defRPr>
            </a:lvl3pPr>
            <a:lvl4pPr marL="1600200" indent="-228600" algn="l" defTabSz="914400" rtl="0" eaLnBrk="1" latinLnBrk="0" hangingPunct="1">
              <a:spcBef>
                <a:spcPct val="20000"/>
              </a:spcBef>
              <a:buClr>
                <a:srgbClr val="30527C"/>
              </a:buClr>
              <a:buFont typeface="Courier New" panose="02070309020205020404" pitchFamily="49" charset="0"/>
              <a:buChar char="o"/>
              <a:defRPr sz="1800" kern="1200">
                <a:solidFill>
                  <a:srgbClr val="344A46"/>
                </a:solidFill>
                <a:latin typeface="DM Sans" pitchFamily="2" charset="0"/>
                <a:ea typeface="+mn-ea"/>
                <a:cs typeface="+mn-cs"/>
              </a:defRPr>
            </a:lvl4pPr>
            <a:lvl5pPr marL="2057400" indent="-228600" algn="l" defTabSz="914400" rtl="0" eaLnBrk="1" latinLnBrk="0" hangingPunct="1">
              <a:spcBef>
                <a:spcPct val="20000"/>
              </a:spcBef>
              <a:buClr>
                <a:srgbClr val="30527C"/>
              </a:buClr>
              <a:buFont typeface="Courier New" panose="02070309020205020404" pitchFamily="49" charset="0"/>
              <a:buChar char="o"/>
              <a:defRPr sz="1800" kern="1200">
                <a:solidFill>
                  <a:srgbClr val="344A46"/>
                </a:solidFill>
                <a:latin typeface="DM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800"/>
              </a:spcBef>
              <a:spcAft>
                <a:spcPts val="1800"/>
              </a:spcAft>
              <a:buFont typeface="Courier New" panose="02070309020205020404" pitchFamily="49" charset="0"/>
              <a:buNone/>
            </a:pPr>
            <a:r>
              <a:rPr lang="es-ES" b="1" err="1">
                <a:solidFill>
                  <a:srgbClr val="B7CBBE"/>
                </a:solidFill>
                <a:latin typeface="DM Sans"/>
              </a:rPr>
              <a:t>Internationalisation</a:t>
            </a:r>
            <a:endParaRPr lang="es-ES" b="1">
              <a:solidFill>
                <a:srgbClr val="B7CBBE"/>
              </a:solidFill>
            </a:endParaRPr>
          </a:p>
          <a:p>
            <a:pPr>
              <a:spcBef>
                <a:spcPts val="1800"/>
              </a:spcBef>
              <a:spcAft>
                <a:spcPts val="1800"/>
              </a:spcAft>
              <a:buClr>
                <a:srgbClr val="B7CBBE"/>
              </a:buClr>
            </a:pPr>
            <a:r>
              <a:rPr lang="es-ES" err="1">
                <a:latin typeface="DM Sans"/>
              </a:rPr>
              <a:t>Strategy</a:t>
            </a:r>
            <a:endParaRPr lang="es-ES"/>
          </a:p>
          <a:p>
            <a:pPr>
              <a:spcBef>
                <a:spcPts val="1800"/>
              </a:spcBef>
              <a:spcAft>
                <a:spcPts val="1800"/>
              </a:spcAft>
              <a:buClr>
                <a:srgbClr val="B7CBBE"/>
              </a:buClr>
            </a:pPr>
            <a:r>
              <a:rPr lang="es-ES" err="1">
                <a:latin typeface="DM Sans"/>
              </a:rPr>
              <a:t>Curriculum</a:t>
            </a:r>
            <a:endParaRPr lang="es-ES"/>
          </a:p>
          <a:p>
            <a:pPr>
              <a:spcBef>
                <a:spcPts val="1800"/>
              </a:spcBef>
              <a:spcAft>
                <a:spcPts val="1800"/>
              </a:spcAft>
              <a:buClr>
                <a:srgbClr val="B7CBBE"/>
              </a:buClr>
            </a:pPr>
            <a:r>
              <a:rPr lang="es-ES" err="1">
                <a:latin typeface="DM Sans"/>
              </a:rPr>
              <a:t>Partnerships</a:t>
            </a:r>
            <a:endParaRPr lang="es-ES"/>
          </a:p>
          <a:p>
            <a:pPr>
              <a:spcBef>
                <a:spcPts val="1800"/>
              </a:spcBef>
              <a:spcAft>
                <a:spcPts val="1800"/>
              </a:spcAft>
              <a:buClr>
                <a:srgbClr val="B7CBBE"/>
              </a:buClr>
            </a:pPr>
            <a:r>
              <a:rPr lang="es-ES" err="1">
                <a:latin typeface="DM Sans"/>
              </a:rPr>
              <a:t>Skills</a:t>
            </a:r>
            <a:endParaRPr lang="es-ES"/>
          </a:p>
          <a:p>
            <a:pPr>
              <a:buFont typeface="Courier New" panose="02070309020205020404" pitchFamily="49" charset="0"/>
              <a:buNone/>
            </a:pPr>
            <a:endParaRPr lang="es-ES"/>
          </a:p>
        </p:txBody>
      </p:sp>
      <p:pic>
        <p:nvPicPr>
          <p:cNvPr id="12" name="Imagen 11">
            <a:extLst>
              <a:ext uri="{FF2B5EF4-FFF2-40B4-BE49-F238E27FC236}">
                <a16:creationId xmlns:a16="http://schemas.microsoft.com/office/drawing/2014/main" id="{605EEB2B-D6CE-3ABB-CF65-C1BD3FA86BF2}"/>
              </a:ext>
            </a:extLst>
          </p:cNvPr>
          <p:cNvPicPr>
            <a:picLocks noChangeAspect="1"/>
          </p:cNvPicPr>
          <p:nvPr/>
        </p:nvPicPr>
        <p:blipFill>
          <a:blip r:embed="rId4"/>
          <a:stretch>
            <a:fillRect/>
          </a:stretch>
        </p:blipFill>
        <p:spPr>
          <a:xfrm>
            <a:off x="11353800" y="3009900"/>
            <a:ext cx="3143250" cy="4714875"/>
          </a:xfrm>
          <a:prstGeom prst="rect">
            <a:avLst/>
          </a:prstGeom>
        </p:spPr>
      </p:pic>
    </p:spTree>
    <p:extLst>
      <p:ext uri="{BB962C8B-B14F-4D97-AF65-F5344CB8AC3E}">
        <p14:creationId xmlns:p14="http://schemas.microsoft.com/office/powerpoint/2010/main" val="288663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46971-3C43-3C5B-6E8D-0FD3BBAE9C0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1BB50C7-1703-8545-CB41-BD4C998908EC}"/>
              </a:ext>
            </a:extLst>
          </p:cNvPr>
          <p:cNvSpPr>
            <a:spLocks noGrp="1"/>
          </p:cNvSpPr>
          <p:nvPr>
            <p:ph type="title"/>
          </p:nvPr>
        </p:nvSpPr>
        <p:spPr/>
        <p:txBody>
          <a:bodyPr/>
          <a:lstStyle/>
          <a:p>
            <a:r>
              <a:rPr lang="es-ES" err="1">
                <a:latin typeface="Now Bold"/>
              </a:rPr>
              <a:t>Internationalisation</a:t>
            </a:r>
            <a:r>
              <a:rPr lang="es-ES">
                <a:latin typeface="Now Bold"/>
              </a:rPr>
              <a:t> in VET</a:t>
            </a:r>
            <a:endParaRPr lang="es-ES"/>
          </a:p>
        </p:txBody>
      </p:sp>
      <p:sp>
        <p:nvSpPr>
          <p:cNvPr id="3" name="Marcador de contenido 2">
            <a:extLst>
              <a:ext uri="{FF2B5EF4-FFF2-40B4-BE49-F238E27FC236}">
                <a16:creationId xmlns:a16="http://schemas.microsoft.com/office/drawing/2014/main" id="{AF74A1AD-9F2B-F277-D304-53AB29FF370C}"/>
              </a:ext>
            </a:extLst>
          </p:cNvPr>
          <p:cNvSpPr>
            <a:spLocks noGrp="1"/>
          </p:cNvSpPr>
          <p:nvPr>
            <p:ph idx="1"/>
          </p:nvPr>
        </p:nvSpPr>
        <p:spPr>
          <a:xfrm>
            <a:off x="762000" y="3265021"/>
            <a:ext cx="4495800" cy="3352800"/>
          </a:xfrm>
        </p:spPr>
        <p:txBody>
          <a:bodyPr vert="horz" lIns="91440" tIns="45720" rIns="91440" bIns="45720" rtlCol="0" anchor="t">
            <a:normAutofit/>
          </a:bodyPr>
          <a:lstStyle/>
          <a:p>
            <a:pPr>
              <a:spcBef>
                <a:spcPts val="1800"/>
              </a:spcBef>
              <a:spcAft>
                <a:spcPts val="1800"/>
              </a:spcAft>
            </a:pPr>
            <a:r>
              <a:rPr lang="es-ES">
                <a:latin typeface="DM Sans"/>
              </a:rPr>
              <a:t>🌍 Global </a:t>
            </a:r>
            <a:r>
              <a:rPr lang="es-ES" err="1">
                <a:latin typeface="DM Sans"/>
              </a:rPr>
              <a:t>market</a:t>
            </a:r>
            <a:endParaRPr lang="es-ES">
              <a:latin typeface="DM Sans"/>
            </a:endParaRPr>
          </a:p>
          <a:p>
            <a:pPr>
              <a:spcBef>
                <a:spcPts val="1800"/>
              </a:spcBef>
              <a:spcAft>
                <a:spcPts val="1800"/>
              </a:spcAft>
            </a:pPr>
            <a:r>
              <a:rPr lang="es-ES">
                <a:latin typeface="DM Sans"/>
              </a:rPr>
              <a:t>✈️ </a:t>
            </a:r>
            <a:r>
              <a:rPr lang="es-ES" err="1">
                <a:latin typeface="DM Sans"/>
              </a:rPr>
              <a:t>Mobility</a:t>
            </a:r>
            <a:endParaRPr lang="es-ES">
              <a:latin typeface="DM Sans"/>
            </a:endParaRPr>
          </a:p>
          <a:p>
            <a:pPr>
              <a:spcBef>
                <a:spcPts val="1800"/>
              </a:spcBef>
              <a:spcAft>
                <a:spcPts val="1800"/>
              </a:spcAft>
            </a:pPr>
            <a:r>
              <a:rPr lang="es-ES">
                <a:latin typeface="DM Sans"/>
              </a:rPr>
              <a:t>👥 Multicultural </a:t>
            </a:r>
            <a:r>
              <a:rPr lang="es-ES" err="1">
                <a:latin typeface="DM Sans"/>
              </a:rPr>
              <a:t>teams</a:t>
            </a:r>
            <a:endParaRPr lang="es-ES">
              <a:latin typeface="DM Sans"/>
            </a:endParaRPr>
          </a:p>
          <a:p>
            <a:pPr>
              <a:spcBef>
                <a:spcPts val="1800"/>
              </a:spcBef>
              <a:spcAft>
                <a:spcPts val="1800"/>
              </a:spcAft>
            </a:pPr>
            <a:r>
              <a:rPr lang="es-ES">
                <a:latin typeface="DM Sans"/>
              </a:rPr>
              <a:t>🧠 </a:t>
            </a:r>
            <a:r>
              <a:rPr lang="es-ES" err="1">
                <a:latin typeface="DM Sans"/>
              </a:rPr>
              <a:t>Skills</a:t>
            </a:r>
            <a:endParaRPr lang="es-ES"/>
          </a:p>
        </p:txBody>
      </p:sp>
      <p:sp>
        <p:nvSpPr>
          <p:cNvPr id="4" name="Marcador de texto 3">
            <a:extLst>
              <a:ext uri="{FF2B5EF4-FFF2-40B4-BE49-F238E27FC236}">
                <a16:creationId xmlns:a16="http://schemas.microsoft.com/office/drawing/2014/main" id="{60376AB9-9EA0-796F-192A-4353790EBFC6}"/>
              </a:ext>
            </a:extLst>
          </p:cNvPr>
          <p:cNvSpPr>
            <a:spLocks noGrp="1"/>
          </p:cNvSpPr>
          <p:nvPr>
            <p:ph type="body" sz="quarter" idx="10"/>
          </p:nvPr>
        </p:nvSpPr>
        <p:spPr/>
        <p:txBody>
          <a:bodyPr vert="horz" lIns="91440" tIns="45720" rIns="91440" bIns="45720" rtlCol="0" anchor="t">
            <a:normAutofit/>
          </a:bodyPr>
          <a:lstStyle/>
          <a:p>
            <a:r>
              <a:rPr lang="es-ES" err="1">
                <a:latin typeface="DM Sans"/>
              </a:rPr>
              <a:t>Why</a:t>
            </a:r>
            <a:r>
              <a:rPr lang="es-ES">
                <a:latin typeface="DM Sans"/>
              </a:rPr>
              <a:t> </a:t>
            </a:r>
            <a:r>
              <a:rPr lang="es-ES" err="1">
                <a:latin typeface="DM Sans"/>
              </a:rPr>
              <a:t>internationalisation</a:t>
            </a:r>
            <a:r>
              <a:rPr lang="es-ES">
                <a:latin typeface="DM Sans"/>
              </a:rPr>
              <a:t> </a:t>
            </a:r>
            <a:r>
              <a:rPr lang="es-ES" err="1">
                <a:latin typeface="DM Sans"/>
              </a:rPr>
              <a:t>matters</a:t>
            </a:r>
            <a:endParaRPr lang="es-ES" err="1"/>
          </a:p>
        </p:txBody>
      </p:sp>
      <p:sp>
        <p:nvSpPr>
          <p:cNvPr id="5" name="Marcador de texto 4">
            <a:extLst>
              <a:ext uri="{FF2B5EF4-FFF2-40B4-BE49-F238E27FC236}">
                <a16:creationId xmlns:a16="http://schemas.microsoft.com/office/drawing/2014/main" id="{C4C6C093-6D9F-A50D-7FEC-76CF1A33F219}"/>
              </a:ext>
            </a:extLst>
          </p:cNvPr>
          <p:cNvSpPr>
            <a:spLocks noGrp="1"/>
          </p:cNvSpPr>
          <p:nvPr>
            <p:ph type="body" sz="quarter" idx="11"/>
          </p:nvPr>
        </p:nvSpPr>
        <p:spPr/>
        <p:txBody>
          <a:bodyPr vert="horz" lIns="91440" tIns="45720" rIns="91440" bIns="45720" rtlCol="0" anchor="t">
            <a:normAutofit/>
          </a:bodyPr>
          <a:lstStyle/>
          <a:p>
            <a:r>
              <a:rPr lang="es-ES">
                <a:latin typeface="DM Sans"/>
              </a:rPr>
              <a:t>Pillar 7 – Internationalisation in VET</a:t>
            </a:r>
          </a:p>
        </p:txBody>
      </p:sp>
      <p:pic>
        <p:nvPicPr>
          <p:cNvPr id="7" name="Imagen 6">
            <a:extLst>
              <a:ext uri="{FF2B5EF4-FFF2-40B4-BE49-F238E27FC236}">
                <a16:creationId xmlns:a16="http://schemas.microsoft.com/office/drawing/2014/main" id="{5FB6C78D-A351-813E-80EB-CC5F4B4DC3B4}"/>
              </a:ext>
            </a:extLst>
          </p:cNvPr>
          <p:cNvPicPr>
            <a:picLocks noChangeAspect="1"/>
          </p:cNvPicPr>
          <p:nvPr/>
        </p:nvPicPr>
        <p:blipFill>
          <a:blip r:embed="rId3"/>
          <a:stretch>
            <a:fillRect/>
          </a:stretch>
        </p:blipFill>
        <p:spPr>
          <a:xfrm>
            <a:off x="5800552" y="3086100"/>
            <a:ext cx="5917478" cy="3952875"/>
          </a:xfrm>
          <a:prstGeom prst="rect">
            <a:avLst/>
          </a:prstGeom>
        </p:spPr>
      </p:pic>
      <p:sp>
        <p:nvSpPr>
          <p:cNvPr id="9" name="Marcador de contenido 2">
            <a:extLst>
              <a:ext uri="{FF2B5EF4-FFF2-40B4-BE49-F238E27FC236}">
                <a16:creationId xmlns:a16="http://schemas.microsoft.com/office/drawing/2014/main" id="{9094B2BD-6124-73EE-10F5-6D1D921CC0A0}"/>
              </a:ext>
            </a:extLst>
          </p:cNvPr>
          <p:cNvSpPr txBox="1">
            <a:spLocks/>
          </p:cNvSpPr>
          <p:nvPr/>
        </p:nvSpPr>
        <p:spPr>
          <a:xfrm>
            <a:off x="12287676" y="3265021"/>
            <a:ext cx="5867400" cy="3352800"/>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Clr>
                <a:srgbClr val="30527C"/>
              </a:buClr>
              <a:buFont typeface="Courier New" panose="02070309020205020404" pitchFamily="49" charset="0"/>
              <a:buChar char="o"/>
              <a:defRPr sz="2800" kern="1200">
                <a:solidFill>
                  <a:srgbClr val="344A46"/>
                </a:solidFill>
                <a:latin typeface="DM Sans" pitchFamily="2" charset="0"/>
                <a:ea typeface="+mn-ea"/>
                <a:cs typeface="+mn-cs"/>
              </a:defRPr>
            </a:lvl1pPr>
            <a:lvl2pPr marL="742950" indent="-285750" algn="l" defTabSz="914400" rtl="0" eaLnBrk="1" latinLnBrk="0" hangingPunct="1">
              <a:spcBef>
                <a:spcPct val="20000"/>
              </a:spcBef>
              <a:buClr>
                <a:srgbClr val="30527C"/>
              </a:buClr>
              <a:buFont typeface="Courier New" panose="02070309020205020404" pitchFamily="49" charset="0"/>
              <a:buChar char="o"/>
              <a:defRPr sz="2400" kern="1200">
                <a:solidFill>
                  <a:srgbClr val="344A46"/>
                </a:solidFill>
                <a:latin typeface="DM Sans" pitchFamily="2" charset="0"/>
                <a:ea typeface="+mn-ea"/>
                <a:cs typeface="+mn-cs"/>
              </a:defRPr>
            </a:lvl2pPr>
            <a:lvl3pPr marL="1143000" indent="-228600" algn="l" defTabSz="914400" rtl="0" eaLnBrk="1" latinLnBrk="0" hangingPunct="1">
              <a:spcBef>
                <a:spcPct val="20000"/>
              </a:spcBef>
              <a:buClr>
                <a:srgbClr val="30527C"/>
              </a:buClr>
              <a:buFont typeface="Courier New" panose="02070309020205020404" pitchFamily="49" charset="0"/>
              <a:buChar char="o"/>
              <a:defRPr sz="2000" kern="1200">
                <a:solidFill>
                  <a:srgbClr val="344A46"/>
                </a:solidFill>
                <a:latin typeface="DM Sans" pitchFamily="2" charset="0"/>
                <a:ea typeface="+mn-ea"/>
                <a:cs typeface="+mn-cs"/>
              </a:defRPr>
            </a:lvl3pPr>
            <a:lvl4pPr marL="1600200" indent="-228600" algn="l" defTabSz="914400" rtl="0" eaLnBrk="1" latinLnBrk="0" hangingPunct="1">
              <a:spcBef>
                <a:spcPct val="20000"/>
              </a:spcBef>
              <a:buClr>
                <a:srgbClr val="30527C"/>
              </a:buClr>
              <a:buFont typeface="Courier New" panose="02070309020205020404" pitchFamily="49" charset="0"/>
              <a:buChar char="o"/>
              <a:defRPr sz="1800" kern="1200">
                <a:solidFill>
                  <a:srgbClr val="344A46"/>
                </a:solidFill>
                <a:latin typeface="DM Sans" pitchFamily="2" charset="0"/>
                <a:ea typeface="+mn-ea"/>
                <a:cs typeface="+mn-cs"/>
              </a:defRPr>
            </a:lvl4pPr>
            <a:lvl5pPr marL="2057400" indent="-228600" algn="l" defTabSz="914400" rtl="0" eaLnBrk="1" latinLnBrk="0" hangingPunct="1">
              <a:spcBef>
                <a:spcPct val="20000"/>
              </a:spcBef>
              <a:buClr>
                <a:srgbClr val="30527C"/>
              </a:buClr>
              <a:buFont typeface="Courier New" panose="02070309020205020404" pitchFamily="49" charset="0"/>
              <a:buChar char="o"/>
              <a:defRPr sz="1800" kern="1200">
                <a:solidFill>
                  <a:srgbClr val="344A46"/>
                </a:solidFill>
                <a:latin typeface="DM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1800"/>
              </a:spcBef>
              <a:spcAft>
                <a:spcPts val="1800"/>
              </a:spcAft>
              <a:buFont typeface="Courier New" panose="02070309020205020404" pitchFamily="49" charset="0"/>
              <a:buNone/>
            </a:pPr>
            <a:r>
              <a:rPr lang="es-ES" b="1" err="1">
                <a:latin typeface="DM Sans"/>
              </a:rPr>
              <a:t>Learners</a:t>
            </a:r>
            <a:r>
              <a:rPr lang="es-ES" b="1">
                <a:latin typeface="DM Sans"/>
              </a:rPr>
              <a:t> </a:t>
            </a:r>
            <a:r>
              <a:rPr lang="es-ES" b="1" err="1">
                <a:latin typeface="DM Sans"/>
              </a:rPr>
              <a:t>need</a:t>
            </a:r>
            <a:r>
              <a:rPr lang="es-ES" b="1">
                <a:latin typeface="DM Sans"/>
              </a:rPr>
              <a:t>:</a:t>
            </a:r>
            <a:endParaRPr lang="es-ES" b="1"/>
          </a:p>
          <a:p>
            <a:pPr>
              <a:spcBef>
                <a:spcPts val="1800"/>
              </a:spcBef>
              <a:spcAft>
                <a:spcPts val="1800"/>
              </a:spcAft>
            </a:pPr>
            <a:r>
              <a:rPr lang="pt-BR">
                <a:latin typeface="DM Sans"/>
              </a:rPr>
              <a:t>🗣️ </a:t>
            </a:r>
            <a:r>
              <a:rPr lang="pt-BR" err="1">
                <a:latin typeface="DM Sans"/>
              </a:rPr>
              <a:t>Language</a:t>
            </a:r>
            <a:r>
              <a:rPr lang="pt-BR">
                <a:latin typeface="DM Sans"/>
              </a:rPr>
              <a:t> skills</a:t>
            </a:r>
          </a:p>
          <a:p>
            <a:pPr>
              <a:spcBef>
                <a:spcPts val="1800"/>
              </a:spcBef>
              <a:spcAft>
                <a:spcPts val="1800"/>
              </a:spcAft>
            </a:pPr>
            <a:r>
              <a:rPr lang="pt-BR">
                <a:latin typeface="DM Sans"/>
              </a:rPr>
              <a:t>🌐 Intercultural </a:t>
            </a:r>
            <a:r>
              <a:rPr lang="pt-BR" err="1">
                <a:latin typeface="DM Sans"/>
              </a:rPr>
              <a:t>competence</a:t>
            </a:r>
            <a:endParaRPr lang="pt-BR">
              <a:latin typeface="DM Sans"/>
            </a:endParaRPr>
          </a:p>
          <a:p>
            <a:pPr>
              <a:spcBef>
                <a:spcPts val="1800"/>
              </a:spcBef>
              <a:spcAft>
                <a:spcPts val="1800"/>
              </a:spcAft>
            </a:pPr>
            <a:r>
              <a:rPr lang="pt-BR">
                <a:latin typeface="DM Sans"/>
              </a:rPr>
              <a:t>🔄 </a:t>
            </a:r>
            <a:r>
              <a:rPr lang="pt-BR" err="1">
                <a:latin typeface="DM Sans"/>
              </a:rPr>
              <a:t>Adaptability</a:t>
            </a:r>
            <a:endParaRPr lang="es-ES"/>
          </a:p>
        </p:txBody>
      </p:sp>
    </p:spTree>
    <p:extLst>
      <p:ext uri="{BB962C8B-B14F-4D97-AF65-F5344CB8AC3E}">
        <p14:creationId xmlns:p14="http://schemas.microsoft.com/office/powerpoint/2010/main" val="3774268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67B27-FFA5-2754-CA5F-6709BD04B50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12D63EF-0C5D-B45A-7DDA-F00BAFF18A76}"/>
              </a:ext>
            </a:extLst>
          </p:cNvPr>
          <p:cNvSpPr>
            <a:spLocks noGrp="1"/>
          </p:cNvSpPr>
          <p:nvPr>
            <p:ph type="title"/>
          </p:nvPr>
        </p:nvSpPr>
        <p:spPr/>
        <p:txBody>
          <a:bodyPr/>
          <a:lstStyle/>
          <a:p>
            <a:r>
              <a:rPr lang="es-ES" err="1">
                <a:latin typeface="Now Bold"/>
              </a:rPr>
              <a:t>Internationalisation</a:t>
            </a:r>
            <a:r>
              <a:rPr lang="es-ES">
                <a:latin typeface="Now Bold"/>
              </a:rPr>
              <a:t> in VET</a:t>
            </a:r>
            <a:endParaRPr lang="es-ES"/>
          </a:p>
        </p:txBody>
      </p:sp>
      <p:sp>
        <p:nvSpPr>
          <p:cNvPr id="3" name="Marcador de contenido 2">
            <a:extLst>
              <a:ext uri="{FF2B5EF4-FFF2-40B4-BE49-F238E27FC236}">
                <a16:creationId xmlns:a16="http://schemas.microsoft.com/office/drawing/2014/main" id="{9DD662AC-D43E-D112-77BC-59DC2EE6FA2C}"/>
              </a:ext>
            </a:extLst>
          </p:cNvPr>
          <p:cNvSpPr>
            <a:spLocks noGrp="1"/>
          </p:cNvSpPr>
          <p:nvPr>
            <p:ph idx="1"/>
          </p:nvPr>
        </p:nvSpPr>
        <p:spPr/>
        <p:txBody>
          <a:bodyPr vert="horz" lIns="91440" tIns="45720" rIns="91440" bIns="45720" rtlCol="0" anchor="t">
            <a:normAutofit/>
          </a:bodyPr>
          <a:lstStyle/>
          <a:p>
            <a:pPr>
              <a:spcBef>
                <a:spcPts val="1800"/>
              </a:spcBef>
              <a:spcAft>
                <a:spcPts val="1800"/>
              </a:spcAft>
            </a:pPr>
            <a:r>
              <a:rPr lang="es-ES" err="1">
                <a:latin typeface="DM Sans"/>
              </a:rPr>
              <a:t>Connects</a:t>
            </a:r>
            <a:r>
              <a:rPr lang="es-ES">
                <a:latin typeface="DM Sans"/>
              </a:rPr>
              <a:t> local ↔ global</a:t>
            </a:r>
            <a:endParaRPr lang="es-ES"/>
          </a:p>
          <a:p>
            <a:pPr>
              <a:spcBef>
                <a:spcPts val="1800"/>
              </a:spcBef>
              <a:spcAft>
                <a:spcPts val="1800"/>
              </a:spcAft>
            </a:pPr>
            <a:r>
              <a:rPr lang="es-ES" err="1">
                <a:latin typeface="DM Sans"/>
              </a:rPr>
              <a:t>Supports</a:t>
            </a:r>
            <a:r>
              <a:rPr lang="es-ES">
                <a:latin typeface="DM Sans"/>
              </a:rPr>
              <a:t> regional </a:t>
            </a:r>
            <a:r>
              <a:rPr lang="es-ES" err="1">
                <a:latin typeface="DM Sans"/>
              </a:rPr>
              <a:t>development</a:t>
            </a:r>
            <a:endParaRPr lang="es-ES"/>
          </a:p>
          <a:p>
            <a:pPr>
              <a:spcBef>
                <a:spcPts val="1800"/>
              </a:spcBef>
              <a:spcAft>
                <a:spcPts val="1800"/>
              </a:spcAft>
            </a:pPr>
            <a:r>
              <a:rPr lang="es-ES" err="1">
                <a:latin typeface="DM Sans"/>
              </a:rPr>
              <a:t>Enables</a:t>
            </a:r>
            <a:r>
              <a:rPr lang="es-ES">
                <a:latin typeface="DM Sans"/>
              </a:rPr>
              <a:t> </a:t>
            </a:r>
            <a:r>
              <a:rPr lang="es-ES" err="1">
                <a:latin typeface="DM Sans"/>
              </a:rPr>
              <a:t>mobility</a:t>
            </a:r>
            <a:endParaRPr lang="es-ES"/>
          </a:p>
          <a:p>
            <a:pPr>
              <a:spcBef>
                <a:spcPts val="1800"/>
              </a:spcBef>
              <a:spcAft>
                <a:spcPts val="1800"/>
              </a:spcAft>
            </a:pPr>
            <a:r>
              <a:rPr lang="es-ES">
                <a:latin typeface="DM Sans"/>
              </a:rPr>
              <a:t>Drives </a:t>
            </a:r>
            <a:r>
              <a:rPr lang="es-ES" err="1">
                <a:latin typeface="DM Sans"/>
              </a:rPr>
              <a:t>innovation</a:t>
            </a:r>
            <a:endParaRPr lang="es-ES"/>
          </a:p>
          <a:p>
            <a:endParaRPr lang="es-ES"/>
          </a:p>
          <a:p>
            <a:pPr>
              <a:buNone/>
            </a:pPr>
            <a:endParaRPr lang="es-ES"/>
          </a:p>
          <a:p>
            <a:pPr>
              <a:buNone/>
            </a:pPr>
            <a:endParaRPr lang="es-ES"/>
          </a:p>
        </p:txBody>
      </p:sp>
      <p:sp>
        <p:nvSpPr>
          <p:cNvPr id="4" name="Marcador de texto 3">
            <a:extLst>
              <a:ext uri="{FF2B5EF4-FFF2-40B4-BE49-F238E27FC236}">
                <a16:creationId xmlns:a16="http://schemas.microsoft.com/office/drawing/2014/main" id="{F2B6AF6D-25E2-5F6A-2F65-4477C8AAF349}"/>
              </a:ext>
            </a:extLst>
          </p:cNvPr>
          <p:cNvSpPr>
            <a:spLocks noGrp="1"/>
          </p:cNvSpPr>
          <p:nvPr>
            <p:ph type="body" sz="quarter" idx="10"/>
          </p:nvPr>
        </p:nvSpPr>
        <p:spPr/>
        <p:txBody>
          <a:bodyPr vert="horz" lIns="91440" tIns="45720" rIns="91440" bIns="45720" rtlCol="0" anchor="t">
            <a:normAutofit/>
          </a:bodyPr>
          <a:lstStyle/>
          <a:p>
            <a:r>
              <a:rPr lang="es-ES">
                <a:latin typeface="DM Sans"/>
              </a:rPr>
              <a:t>VET in a global </a:t>
            </a:r>
            <a:r>
              <a:rPr lang="es-ES" err="1">
                <a:latin typeface="DM Sans"/>
              </a:rPr>
              <a:t>context</a:t>
            </a:r>
            <a:endParaRPr lang="es-ES" err="1"/>
          </a:p>
        </p:txBody>
      </p:sp>
      <p:sp>
        <p:nvSpPr>
          <p:cNvPr id="5" name="Marcador de texto 4">
            <a:extLst>
              <a:ext uri="{FF2B5EF4-FFF2-40B4-BE49-F238E27FC236}">
                <a16:creationId xmlns:a16="http://schemas.microsoft.com/office/drawing/2014/main" id="{298532ED-B997-DF7C-A8C6-D7514D7214A7}"/>
              </a:ext>
            </a:extLst>
          </p:cNvPr>
          <p:cNvSpPr>
            <a:spLocks noGrp="1"/>
          </p:cNvSpPr>
          <p:nvPr>
            <p:ph type="body" sz="quarter" idx="11"/>
          </p:nvPr>
        </p:nvSpPr>
        <p:spPr/>
        <p:txBody>
          <a:bodyPr vert="horz" lIns="91440" tIns="45720" rIns="91440" bIns="45720" rtlCol="0" anchor="t">
            <a:normAutofit/>
          </a:bodyPr>
          <a:lstStyle/>
          <a:p>
            <a:r>
              <a:rPr lang="es-ES">
                <a:latin typeface="DM Sans"/>
              </a:rPr>
              <a:t>Pillar 7 – Internationalisation in VET</a:t>
            </a:r>
          </a:p>
        </p:txBody>
      </p:sp>
      <p:pic>
        <p:nvPicPr>
          <p:cNvPr id="7" name="Imagen 6">
            <a:extLst>
              <a:ext uri="{FF2B5EF4-FFF2-40B4-BE49-F238E27FC236}">
                <a16:creationId xmlns:a16="http://schemas.microsoft.com/office/drawing/2014/main" id="{7C05247C-B003-39E0-1A80-A9C7F71A8254}"/>
              </a:ext>
            </a:extLst>
          </p:cNvPr>
          <p:cNvPicPr>
            <a:picLocks noChangeAspect="1"/>
          </p:cNvPicPr>
          <p:nvPr/>
        </p:nvPicPr>
        <p:blipFill>
          <a:blip r:embed="rId3"/>
          <a:stretch>
            <a:fillRect/>
          </a:stretch>
        </p:blipFill>
        <p:spPr>
          <a:xfrm>
            <a:off x="9601200" y="2781300"/>
            <a:ext cx="6521622" cy="4343400"/>
          </a:xfrm>
          <a:prstGeom prst="rect">
            <a:avLst/>
          </a:prstGeom>
        </p:spPr>
      </p:pic>
    </p:spTree>
    <p:extLst>
      <p:ext uri="{BB962C8B-B14F-4D97-AF65-F5344CB8AC3E}">
        <p14:creationId xmlns:p14="http://schemas.microsoft.com/office/powerpoint/2010/main" val="143081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84DFB-4EA7-3AD7-36C6-93E2FBBFE45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0325130-9190-D254-9756-759347DA4729}"/>
              </a:ext>
            </a:extLst>
          </p:cNvPr>
          <p:cNvSpPr>
            <a:spLocks noGrp="1"/>
          </p:cNvSpPr>
          <p:nvPr>
            <p:ph type="title"/>
          </p:nvPr>
        </p:nvSpPr>
        <p:spPr/>
        <p:txBody>
          <a:bodyPr/>
          <a:lstStyle/>
          <a:p>
            <a:r>
              <a:rPr lang="es-ES" err="1">
                <a:latin typeface="Now Bold"/>
              </a:rPr>
              <a:t>Internationalisation</a:t>
            </a:r>
            <a:r>
              <a:rPr lang="es-ES">
                <a:latin typeface="Now Bold"/>
              </a:rPr>
              <a:t> in VET</a:t>
            </a:r>
            <a:endParaRPr lang="es-ES"/>
          </a:p>
        </p:txBody>
      </p:sp>
      <p:sp>
        <p:nvSpPr>
          <p:cNvPr id="3" name="Marcador de contenido 2">
            <a:extLst>
              <a:ext uri="{FF2B5EF4-FFF2-40B4-BE49-F238E27FC236}">
                <a16:creationId xmlns:a16="http://schemas.microsoft.com/office/drawing/2014/main" id="{F613CAAE-8E96-F1D6-AB58-184454EAFB86}"/>
              </a:ext>
            </a:extLst>
          </p:cNvPr>
          <p:cNvSpPr>
            <a:spLocks noGrp="1"/>
          </p:cNvSpPr>
          <p:nvPr>
            <p:ph idx="1"/>
          </p:nvPr>
        </p:nvSpPr>
        <p:spPr/>
        <p:txBody>
          <a:bodyPr vert="horz" lIns="91440" tIns="45720" rIns="91440" bIns="45720" rtlCol="0" anchor="t">
            <a:normAutofit/>
          </a:bodyPr>
          <a:lstStyle/>
          <a:p>
            <a:pPr marL="0" indent="0">
              <a:buNone/>
            </a:pPr>
            <a:r>
              <a:rPr lang="es-ES" b="1" err="1">
                <a:solidFill>
                  <a:schemeClr val="accent1"/>
                </a:solidFill>
                <a:latin typeface="DM Sans"/>
              </a:rPr>
              <a:t>Institutional</a:t>
            </a:r>
            <a:r>
              <a:rPr lang="es-ES" b="1">
                <a:solidFill>
                  <a:schemeClr val="accent1"/>
                </a:solidFill>
                <a:latin typeface="DM Sans"/>
              </a:rPr>
              <a:t> </a:t>
            </a:r>
            <a:r>
              <a:rPr lang="es-ES" b="1" err="1">
                <a:solidFill>
                  <a:schemeClr val="accent1"/>
                </a:solidFill>
                <a:latin typeface="DM Sans"/>
              </a:rPr>
              <a:t>internationalisation</a:t>
            </a:r>
            <a:r>
              <a:rPr lang="es-ES" b="1">
                <a:solidFill>
                  <a:schemeClr val="accent1"/>
                </a:solidFill>
                <a:latin typeface="DM Sans"/>
              </a:rPr>
              <a:t> </a:t>
            </a:r>
            <a:r>
              <a:rPr lang="es-ES" b="1" err="1">
                <a:solidFill>
                  <a:schemeClr val="accent1"/>
                </a:solidFill>
                <a:latin typeface="DM Sans"/>
              </a:rPr>
              <a:t>capacity</a:t>
            </a:r>
            <a:r>
              <a:rPr lang="es-ES" b="1">
                <a:solidFill>
                  <a:schemeClr val="accent1"/>
                </a:solidFill>
                <a:latin typeface="DM Sans"/>
              </a:rPr>
              <a:t> </a:t>
            </a:r>
          </a:p>
          <a:p>
            <a:pPr>
              <a:spcBef>
                <a:spcPts val="3600"/>
              </a:spcBef>
              <a:spcAft>
                <a:spcPts val="6000"/>
              </a:spcAft>
              <a:buClr>
                <a:schemeClr val="accent1"/>
              </a:buClr>
            </a:pPr>
            <a:r>
              <a:rPr lang="es-ES" err="1">
                <a:latin typeface="DM Sans"/>
              </a:rPr>
              <a:t>Strategy</a:t>
            </a:r>
            <a:endParaRPr lang="es-ES">
              <a:latin typeface="DM Sans"/>
            </a:endParaRPr>
          </a:p>
          <a:p>
            <a:pPr>
              <a:spcBef>
                <a:spcPts val="3600"/>
              </a:spcBef>
              <a:spcAft>
                <a:spcPts val="6000"/>
              </a:spcAft>
              <a:buClr>
                <a:schemeClr val="accent1"/>
              </a:buClr>
            </a:pPr>
            <a:r>
              <a:rPr lang="es-ES" err="1">
                <a:latin typeface="DM Sans"/>
              </a:rPr>
              <a:t>Partnerships</a:t>
            </a:r>
            <a:endParaRPr lang="es-ES">
              <a:latin typeface="DM Sans"/>
            </a:endParaRPr>
          </a:p>
          <a:p>
            <a:pPr>
              <a:spcBef>
                <a:spcPts val="3600"/>
              </a:spcBef>
              <a:spcAft>
                <a:spcPts val="6000"/>
              </a:spcAft>
              <a:buClr>
                <a:schemeClr val="accent1"/>
              </a:buClr>
            </a:pPr>
            <a:r>
              <a:rPr lang="es-ES" err="1">
                <a:latin typeface="DM Sans"/>
              </a:rPr>
              <a:t>Projects</a:t>
            </a:r>
            <a:endParaRPr lang="es-ES"/>
          </a:p>
          <a:p>
            <a:pPr marL="0" indent="0">
              <a:buNone/>
            </a:pPr>
            <a:endParaRPr lang="es-ES"/>
          </a:p>
          <a:p>
            <a:pPr>
              <a:buNone/>
            </a:pPr>
            <a:endParaRPr lang="es-ES"/>
          </a:p>
        </p:txBody>
      </p:sp>
      <p:sp>
        <p:nvSpPr>
          <p:cNvPr id="4" name="Marcador de texto 3">
            <a:extLst>
              <a:ext uri="{FF2B5EF4-FFF2-40B4-BE49-F238E27FC236}">
                <a16:creationId xmlns:a16="http://schemas.microsoft.com/office/drawing/2014/main" id="{7D89600E-459B-4377-E93A-1069603A9710}"/>
              </a:ext>
            </a:extLst>
          </p:cNvPr>
          <p:cNvSpPr>
            <a:spLocks noGrp="1"/>
          </p:cNvSpPr>
          <p:nvPr>
            <p:ph type="body" sz="quarter" idx="10"/>
          </p:nvPr>
        </p:nvSpPr>
        <p:spPr/>
        <p:txBody>
          <a:bodyPr vert="horz" lIns="91440" tIns="45720" rIns="91440" bIns="45720" rtlCol="0" anchor="t">
            <a:normAutofit/>
          </a:bodyPr>
          <a:lstStyle/>
          <a:p>
            <a:r>
              <a:rPr lang="es-ES" err="1">
                <a:latin typeface="DM Sans"/>
              </a:rPr>
              <a:t>Two</a:t>
            </a:r>
            <a:r>
              <a:rPr lang="es-ES">
                <a:latin typeface="DM Sans"/>
              </a:rPr>
              <a:t> </a:t>
            </a:r>
            <a:r>
              <a:rPr lang="es-ES" err="1">
                <a:latin typeface="DM Sans"/>
              </a:rPr>
              <a:t>Dimensions</a:t>
            </a:r>
            <a:endParaRPr lang="es-ES" err="1"/>
          </a:p>
        </p:txBody>
      </p:sp>
      <p:sp>
        <p:nvSpPr>
          <p:cNvPr id="5" name="Marcador de texto 4">
            <a:extLst>
              <a:ext uri="{FF2B5EF4-FFF2-40B4-BE49-F238E27FC236}">
                <a16:creationId xmlns:a16="http://schemas.microsoft.com/office/drawing/2014/main" id="{897A2571-D603-ECEC-17A7-703B687B7F75}"/>
              </a:ext>
            </a:extLst>
          </p:cNvPr>
          <p:cNvSpPr>
            <a:spLocks noGrp="1"/>
          </p:cNvSpPr>
          <p:nvPr>
            <p:ph type="body" sz="quarter" idx="11"/>
          </p:nvPr>
        </p:nvSpPr>
        <p:spPr/>
        <p:txBody>
          <a:bodyPr vert="horz" lIns="91440" tIns="45720" rIns="91440" bIns="45720" rtlCol="0" anchor="t">
            <a:normAutofit/>
          </a:bodyPr>
          <a:lstStyle/>
          <a:p>
            <a:r>
              <a:rPr lang="es-ES">
                <a:latin typeface="DM Sans"/>
              </a:rPr>
              <a:t>Pillar 7 – </a:t>
            </a:r>
            <a:r>
              <a:rPr lang="es-ES" err="1">
                <a:latin typeface="DM Sans"/>
              </a:rPr>
              <a:t>Internationalisation</a:t>
            </a:r>
            <a:r>
              <a:rPr lang="es-ES">
                <a:latin typeface="DM Sans"/>
              </a:rPr>
              <a:t> in VET</a:t>
            </a:r>
          </a:p>
        </p:txBody>
      </p:sp>
      <p:sp>
        <p:nvSpPr>
          <p:cNvPr id="7" name="CuadroTexto 6">
            <a:extLst>
              <a:ext uri="{FF2B5EF4-FFF2-40B4-BE49-F238E27FC236}">
                <a16:creationId xmlns:a16="http://schemas.microsoft.com/office/drawing/2014/main" id="{0667312F-9540-18AB-FCDF-B7BD2288F499}"/>
              </a:ext>
            </a:extLst>
          </p:cNvPr>
          <p:cNvSpPr txBox="1"/>
          <p:nvPr/>
        </p:nvSpPr>
        <p:spPr>
          <a:xfrm>
            <a:off x="4267200" y="8490907"/>
            <a:ext cx="8122024" cy="783193"/>
          </a:xfrm>
          <a:prstGeom prst="roundRect">
            <a:avLst/>
          </a:prstGeom>
          <a:noFill/>
          <a:ln>
            <a:solidFill>
              <a:srgbClr val="9BBB59"/>
            </a:solidFill>
          </a:ln>
        </p:spPr>
        <p:txBody>
          <a:bodyPr wrap="square">
            <a:spAutoFit/>
          </a:bodyPr>
          <a:lstStyle/>
          <a:p>
            <a:pPr>
              <a:buNone/>
            </a:pPr>
            <a:r>
              <a:rPr lang="es-ES" sz="4000"/>
              <a:t>🔗 </a:t>
            </a:r>
            <a:r>
              <a:rPr lang="es-ES" sz="4000" b="1" err="1">
                <a:solidFill>
                  <a:schemeClr val="accent3">
                    <a:lumMod val="50000"/>
                  </a:schemeClr>
                </a:solidFill>
                <a:latin typeface="DM Sans"/>
              </a:rPr>
              <a:t>Both</a:t>
            </a:r>
            <a:r>
              <a:rPr lang="es-ES" sz="4000" b="1">
                <a:solidFill>
                  <a:schemeClr val="accent3">
                    <a:lumMod val="50000"/>
                  </a:schemeClr>
                </a:solidFill>
                <a:latin typeface="DM Sans"/>
              </a:rPr>
              <a:t> </a:t>
            </a:r>
            <a:r>
              <a:rPr lang="es-ES" sz="4000" b="1" err="1">
                <a:solidFill>
                  <a:schemeClr val="accent3">
                    <a:lumMod val="50000"/>
                  </a:schemeClr>
                </a:solidFill>
                <a:latin typeface="DM Sans"/>
              </a:rPr>
              <a:t>must</a:t>
            </a:r>
            <a:r>
              <a:rPr lang="es-ES" sz="4000" b="1">
                <a:solidFill>
                  <a:schemeClr val="accent3">
                    <a:lumMod val="50000"/>
                  </a:schemeClr>
                </a:solidFill>
                <a:latin typeface="DM Sans"/>
              </a:rPr>
              <a:t> </a:t>
            </a:r>
            <a:r>
              <a:rPr lang="es-ES" sz="4000" b="1" err="1">
                <a:solidFill>
                  <a:schemeClr val="accent3">
                    <a:lumMod val="50000"/>
                  </a:schemeClr>
                </a:solidFill>
                <a:latin typeface="DM Sans"/>
              </a:rPr>
              <a:t>work</a:t>
            </a:r>
            <a:r>
              <a:rPr lang="es-ES" sz="4000" b="1">
                <a:solidFill>
                  <a:schemeClr val="accent3">
                    <a:lumMod val="50000"/>
                  </a:schemeClr>
                </a:solidFill>
                <a:latin typeface="DM Sans"/>
              </a:rPr>
              <a:t> </a:t>
            </a:r>
            <a:r>
              <a:rPr lang="es-ES" sz="4000" b="1" err="1">
                <a:solidFill>
                  <a:schemeClr val="accent3">
                    <a:lumMod val="50000"/>
                  </a:schemeClr>
                </a:solidFill>
                <a:latin typeface="DM Sans"/>
              </a:rPr>
              <a:t>together</a:t>
            </a:r>
            <a:r>
              <a:rPr lang="es-ES" sz="4000" b="1">
                <a:solidFill>
                  <a:schemeClr val="accent3">
                    <a:lumMod val="50000"/>
                  </a:schemeClr>
                </a:solidFill>
                <a:latin typeface="DM Sans"/>
              </a:rPr>
              <a:t> </a:t>
            </a:r>
            <a:r>
              <a:rPr lang="es-ES" sz="4000"/>
              <a:t>🔗</a:t>
            </a:r>
            <a:endParaRPr lang="es-ES" sz="4000" b="1">
              <a:solidFill>
                <a:schemeClr val="accent3">
                  <a:lumMod val="50000"/>
                </a:schemeClr>
              </a:solidFill>
              <a:latin typeface="DM Sans"/>
            </a:endParaRPr>
          </a:p>
        </p:txBody>
      </p:sp>
      <p:sp>
        <p:nvSpPr>
          <p:cNvPr id="8" name="Marcador de contenido 2">
            <a:extLst>
              <a:ext uri="{FF2B5EF4-FFF2-40B4-BE49-F238E27FC236}">
                <a16:creationId xmlns:a16="http://schemas.microsoft.com/office/drawing/2014/main" id="{3BD063E3-EB62-309C-0C9D-CFCC63434605}"/>
              </a:ext>
            </a:extLst>
          </p:cNvPr>
          <p:cNvSpPr txBox="1">
            <a:spLocks/>
          </p:cNvSpPr>
          <p:nvPr/>
        </p:nvSpPr>
        <p:spPr>
          <a:xfrm>
            <a:off x="9672919" y="2857500"/>
            <a:ext cx="7853081" cy="6377782"/>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Clr>
                <a:srgbClr val="30527C"/>
              </a:buClr>
              <a:buFont typeface="Courier New" panose="02070309020205020404" pitchFamily="49" charset="0"/>
              <a:buChar char="o"/>
              <a:defRPr sz="2800" kern="1200">
                <a:solidFill>
                  <a:srgbClr val="344A46"/>
                </a:solidFill>
                <a:latin typeface="DM Sans" pitchFamily="2" charset="0"/>
                <a:ea typeface="+mn-ea"/>
                <a:cs typeface="+mn-cs"/>
              </a:defRPr>
            </a:lvl1pPr>
            <a:lvl2pPr marL="742950" indent="-285750" algn="l" defTabSz="914400" rtl="0" eaLnBrk="1" latinLnBrk="0" hangingPunct="1">
              <a:spcBef>
                <a:spcPct val="20000"/>
              </a:spcBef>
              <a:buClr>
                <a:srgbClr val="30527C"/>
              </a:buClr>
              <a:buFont typeface="Courier New" panose="02070309020205020404" pitchFamily="49" charset="0"/>
              <a:buChar char="o"/>
              <a:defRPr sz="2400" kern="1200">
                <a:solidFill>
                  <a:srgbClr val="344A46"/>
                </a:solidFill>
                <a:latin typeface="DM Sans" pitchFamily="2" charset="0"/>
                <a:ea typeface="+mn-ea"/>
                <a:cs typeface="+mn-cs"/>
              </a:defRPr>
            </a:lvl2pPr>
            <a:lvl3pPr marL="1143000" indent="-228600" algn="l" defTabSz="914400" rtl="0" eaLnBrk="1" latinLnBrk="0" hangingPunct="1">
              <a:spcBef>
                <a:spcPct val="20000"/>
              </a:spcBef>
              <a:buClr>
                <a:srgbClr val="30527C"/>
              </a:buClr>
              <a:buFont typeface="Courier New" panose="02070309020205020404" pitchFamily="49" charset="0"/>
              <a:buChar char="o"/>
              <a:defRPr sz="2000" kern="1200">
                <a:solidFill>
                  <a:srgbClr val="344A46"/>
                </a:solidFill>
                <a:latin typeface="DM Sans" pitchFamily="2" charset="0"/>
                <a:ea typeface="+mn-ea"/>
                <a:cs typeface="+mn-cs"/>
              </a:defRPr>
            </a:lvl3pPr>
            <a:lvl4pPr marL="1600200" indent="-228600" algn="l" defTabSz="914400" rtl="0" eaLnBrk="1" latinLnBrk="0" hangingPunct="1">
              <a:spcBef>
                <a:spcPct val="20000"/>
              </a:spcBef>
              <a:buClr>
                <a:srgbClr val="30527C"/>
              </a:buClr>
              <a:buFont typeface="Courier New" panose="02070309020205020404" pitchFamily="49" charset="0"/>
              <a:buChar char="o"/>
              <a:defRPr sz="1800" kern="1200">
                <a:solidFill>
                  <a:srgbClr val="344A46"/>
                </a:solidFill>
                <a:latin typeface="DM Sans" pitchFamily="2" charset="0"/>
                <a:ea typeface="+mn-ea"/>
                <a:cs typeface="+mn-cs"/>
              </a:defRPr>
            </a:lvl4pPr>
            <a:lvl5pPr marL="2057400" indent="-228600" algn="l" defTabSz="914400" rtl="0" eaLnBrk="1" latinLnBrk="0" hangingPunct="1">
              <a:spcBef>
                <a:spcPct val="20000"/>
              </a:spcBef>
              <a:buClr>
                <a:srgbClr val="30527C"/>
              </a:buClr>
              <a:buFont typeface="Courier New" panose="02070309020205020404" pitchFamily="49" charset="0"/>
              <a:buChar char="o"/>
              <a:defRPr sz="1800" kern="1200">
                <a:solidFill>
                  <a:srgbClr val="344A46"/>
                </a:solidFill>
                <a:latin typeface="DM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s-ES" b="1">
                <a:solidFill>
                  <a:srgbClr val="B7CBBE"/>
                </a:solidFill>
                <a:latin typeface="DM Sans"/>
              </a:rPr>
              <a:t>International </a:t>
            </a:r>
            <a:r>
              <a:rPr lang="es-ES" b="1" err="1">
                <a:solidFill>
                  <a:srgbClr val="B7CBBE"/>
                </a:solidFill>
                <a:latin typeface="DM Sans"/>
              </a:rPr>
              <a:t>learning</a:t>
            </a:r>
            <a:r>
              <a:rPr lang="es-ES" b="1">
                <a:solidFill>
                  <a:srgbClr val="B7CBBE"/>
                </a:solidFill>
                <a:latin typeface="DM Sans"/>
              </a:rPr>
              <a:t> &amp; </a:t>
            </a:r>
            <a:r>
              <a:rPr lang="es-ES" b="1" err="1">
                <a:solidFill>
                  <a:srgbClr val="B7CBBE"/>
                </a:solidFill>
                <a:latin typeface="DM Sans"/>
              </a:rPr>
              <a:t>mobility</a:t>
            </a:r>
            <a:endParaRPr lang="es-ES" b="1">
              <a:solidFill>
                <a:srgbClr val="B7CBBE"/>
              </a:solidFill>
              <a:latin typeface="DM Sans"/>
            </a:endParaRPr>
          </a:p>
          <a:p>
            <a:pPr>
              <a:spcBef>
                <a:spcPts val="3600"/>
              </a:spcBef>
              <a:spcAft>
                <a:spcPts val="6000"/>
              </a:spcAft>
              <a:buClr>
                <a:srgbClr val="B7CBBE"/>
              </a:buClr>
            </a:pPr>
            <a:r>
              <a:rPr lang="es-ES" err="1">
                <a:latin typeface="DM Sans"/>
              </a:rPr>
              <a:t>Mobility</a:t>
            </a:r>
            <a:endParaRPr lang="es-ES">
              <a:latin typeface="DM Sans"/>
            </a:endParaRPr>
          </a:p>
          <a:p>
            <a:pPr>
              <a:spcBef>
                <a:spcPts val="3600"/>
              </a:spcBef>
              <a:spcAft>
                <a:spcPts val="6000"/>
              </a:spcAft>
              <a:buClr>
                <a:srgbClr val="B7CBBE"/>
              </a:buClr>
            </a:pPr>
            <a:r>
              <a:rPr lang="es-ES" err="1">
                <a:latin typeface="DM Sans"/>
              </a:rPr>
              <a:t>Curriculum</a:t>
            </a:r>
            <a:endParaRPr lang="es-ES">
              <a:latin typeface="DM Sans"/>
            </a:endParaRPr>
          </a:p>
          <a:p>
            <a:pPr>
              <a:spcBef>
                <a:spcPts val="3600"/>
              </a:spcBef>
              <a:spcAft>
                <a:spcPts val="6000"/>
              </a:spcAft>
              <a:buClr>
                <a:srgbClr val="B7CBBE"/>
              </a:buClr>
            </a:pPr>
            <a:r>
              <a:rPr lang="es-ES" err="1">
                <a:latin typeface="DM Sans"/>
              </a:rPr>
              <a:t>Skills</a:t>
            </a:r>
            <a:endParaRPr lang="es-ES"/>
          </a:p>
          <a:p>
            <a:pPr>
              <a:buFont typeface="Courier New" panose="02070309020205020404" pitchFamily="49" charset="0"/>
              <a:buAutoNum type="arabicPeriod"/>
            </a:pPr>
            <a:endParaRPr lang="es-ES"/>
          </a:p>
          <a:p>
            <a:pPr>
              <a:buFont typeface="Courier New" panose="02070309020205020404" pitchFamily="49" charset="0"/>
              <a:buNone/>
            </a:pPr>
            <a:endParaRPr lang="es-ES"/>
          </a:p>
        </p:txBody>
      </p:sp>
      <p:pic>
        <p:nvPicPr>
          <p:cNvPr id="13" name="Imagen 12">
            <a:extLst>
              <a:ext uri="{FF2B5EF4-FFF2-40B4-BE49-F238E27FC236}">
                <a16:creationId xmlns:a16="http://schemas.microsoft.com/office/drawing/2014/main" id="{924694CB-21F6-4231-B11F-0E8064AD3EE8}"/>
              </a:ext>
            </a:extLst>
          </p:cNvPr>
          <p:cNvPicPr>
            <a:picLocks noChangeAspect="1"/>
          </p:cNvPicPr>
          <p:nvPr/>
        </p:nvPicPr>
        <p:blipFill>
          <a:blip r:embed="rId3"/>
          <a:stretch>
            <a:fillRect/>
          </a:stretch>
        </p:blipFill>
        <p:spPr>
          <a:xfrm>
            <a:off x="3733800" y="3564175"/>
            <a:ext cx="1621622" cy="1080000"/>
          </a:xfrm>
          <a:prstGeom prst="rect">
            <a:avLst/>
          </a:prstGeom>
        </p:spPr>
      </p:pic>
      <p:pic>
        <p:nvPicPr>
          <p:cNvPr id="15" name="Imagen 14">
            <a:extLst>
              <a:ext uri="{FF2B5EF4-FFF2-40B4-BE49-F238E27FC236}">
                <a16:creationId xmlns:a16="http://schemas.microsoft.com/office/drawing/2014/main" id="{8C485A4F-628F-1585-5927-C0EB3FB90B00}"/>
              </a:ext>
            </a:extLst>
          </p:cNvPr>
          <p:cNvPicPr>
            <a:picLocks noChangeAspect="1"/>
          </p:cNvPicPr>
          <p:nvPr/>
        </p:nvPicPr>
        <p:blipFill>
          <a:blip r:embed="rId4"/>
          <a:stretch>
            <a:fillRect/>
          </a:stretch>
        </p:blipFill>
        <p:spPr>
          <a:xfrm>
            <a:off x="3733800" y="5192037"/>
            <a:ext cx="1621622" cy="1080000"/>
          </a:xfrm>
          <a:prstGeom prst="rect">
            <a:avLst/>
          </a:prstGeom>
        </p:spPr>
      </p:pic>
      <p:pic>
        <p:nvPicPr>
          <p:cNvPr id="17" name="Imagen 16">
            <a:extLst>
              <a:ext uri="{FF2B5EF4-FFF2-40B4-BE49-F238E27FC236}">
                <a16:creationId xmlns:a16="http://schemas.microsoft.com/office/drawing/2014/main" id="{922D9BFF-04F7-E945-5E75-6FC9813AE5F7}"/>
              </a:ext>
            </a:extLst>
          </p:cNvPr>
          <p:cNvPicPr>
            <a:picLocks noChangeAspect="1"/>
          </p:cNvPicPr>
          <p:nvPr/>
        </p:nvPicPr>
        <p:blipFill>
          <a:blip r:embed="rId5"/>
          <a:stretch>
            <a:fillRect/>
          </a:stretch>
        </p:blipFill>
        <p:spPr>
          <a:xfrm>
            <a:off x="3733800" y="6819900"/>
            <a:ext cx="1621622" cy="1080000"/>
          </a:xfrm>
          <a:prstGeom prst="rect">
            <a:avLst/>
          </a:prstGeom>
        </p:spPr>
      </p:pic>
      <p:pic>
        <p:nvPicPr>
          <p:cNvPr id="19" name="Imagen 18">
            <a:extLst>
              <a:ext uri="{FF2B5EF4-FFF2-40B4-BE49-F238E27FC236}">
                <a16:creationId xmlns:a16="http://schemas.microsoft.com/office/drawing/2014/main" id="{0C58DD5B-6A1C-DF26-F768-B34249228D6E}"/>
              </a:ext>
            </a:extLst>
          </p:cNvPr>
          <p:cNvPicPr>
            <a:picLocks noChangeAspect="1"/>
          </p:cNvPicPr>
          <p:nvPr/>
        </p:nvPicPr>
        <p:blipFill>
          <a:blip r:embed="rId6"/>
          <a:srcRect l="38894" r="14801"/>
          <a:stretch>
            <a:fillRect/>
          </a:stretch>
        </p:blipFill>
        <p:spPr>
          <a:xfrm>
            <a:off x="13008358" y="3564175"/>
            <a:ext cx="750906" cy="1080000"/>
          </a:xfrm>
          <a:prstGeom prst="rect">
            <a:avLst/>
          </a:prstGeom>
        </p:spPr>
      </p:pic>
      <p:pic>
        <p:nvPicPr>
          <p:cNvPr id="21" name="Imagen 20">
            <a:extLst>
              <a:ext uri="{FF2B5EF4-FFF2-40B4-BE49-F238E27FC236}">
                <a16:creationId xmlns:a16="http://schemas.microsoft.com/office/drawing/2014/main" id="{5E059FE8-F16C-DE95-4454-73002074C185}"/>
              </a:ext>
            </a:extLst>
          </p:cNvPr>
          <p:cNvPicPr>
            <a:picLocks noChangeAspect="1"/>
          </p:cNvPicPr>
          <p:nvPr/>
        </p:nvPicPr>
        <p:blipFill>
          <a:blip r:embed="rId7"/>
          <a:stretch>
            <a:fillRect/>
          </a:stretch>
        </p:blipFill>
        <p:spPr>
          <a:xfrm>
            <a:off x="12573000" y="5140268"/>
            <a:ext cx="1621622" cy="1080000"/>
          </a:xfrm>
          <a:prstGeom prst="rect">
            <a:avLst/>
          </a:prstGeom>
        </p:spPr>
      </p:pic>
      <p:pic>
        <p:nvPicPr>
          <p:cNvPr id="23" name="Imagen 22">
            <a:extLst>
              <a:ext uri="{FF2B5EF4-FFF2-40B4-BE49-F238E27FC236}">
                <a16:creationId xmlns:a16="http://schemas.microsoft.com/office/drawing/2014/main" id="{7B138D89-F73D-E2D8-9FF0-882C1DB6C999}"/>
              </a:ext>
            </a:extLst>
          </p:cNvPr>
          <p:cNvPicPr>
            <a:picLocks noChangeAspect="1"/>
          </p:cNvPicPr>
          <p:nvPr/>
        </p:nvPicPr>
        <p:blipFill>
          <a:blip r:embed="rId8"/>
          <a:stretch>
            <a:fillRect/>
          </a:stretch>
        </p:blipFill>
        <p:spPr>
          <a:xfrm>
            <a:off x="12573000" y="6819900"/>
            <a:ext cx="1626506" cy="1080000"/>
          </a:xfrm>
          <a:prstGeom prst="rect">
            <a:avLst/>
          </a:prstGeom>
        </p:spPr>
      </p:pic>
    </p:spTree>
    <p:extLst>
      <p:ext uri="{BB962C8B-B14F-4D97-AF65-F5344CB8AC3E}">
        <p14:creationId xmlns:p14="http://schemas.microsoft.com/office/powerpoint/2010/main" val="3629512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70E55-F95A-449C-5092-FAB5BEC619C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46CBDD5-0B6D-A288-E40A-BBCB9D4A75F7}"/>
              </a:ext>
            </a:extLst>
          </p:cNvPr>
          <p:cNvSpPr>
            <a:spLocks noGrp="1"/>
          </p:cNvSpPr>
          <p:nvPr>
            <p:ph type="title"/>
          </p:nvPr>
        </p:nvSpPr>
        <p:spPr/>
        <p:txBody>
          <a:bodyPr/>
          <a:lstStyle/>
          <a:p>
            <a:r>
              <a:rPr lang="es-ES" err="1">
                <a:latin typeface="Now Bold"/>
              </a:rPr>
              <a:t>Internationalisation</a:t>
            </a:r>
            <a:r>
              <a:rPr lang="es-ES">
                <a:latin typeface="Now Bold"/>
              </a:rPr>
              <a:t> in VET</a:t>
            </a:r>
            <a:endParaRPr lang="es-ES"/>
          </a:p>
        </p:txBody>
      </p:sp>
      <p:sp>
        <p:nvSpPr>
          <p:cNvPr id="3" name="Marcador de contenido 2">
            <a:extLst>
              <a:ext uri="{FF2B5EF4-FFF2-40B4-BE49-F238E27FC236}">
                <a16:creationId xmlns:a16="http://schemas.microsoft.com/office/drawing/2014/main" id="{9B2AC6CD-CCE3-6A43-1A2F-F092253965DA}"/>
              </a:ext>
            </a:extLst>
          </p:cNvPr>
          <p:cNvSpPr>
            <a:spLocks noGrp="1"/>
          </p:cNvSpPr>
          <p:nvPr>
            <p:ph idx="1"/>
          </p:nvPr>
        </p:nvSpPr>
        <p:spPr>
          <a:xfrm>
            <a:off x="945776" y="2705100"/>
            <a:ext cx="2590800" cy="2767793"/>
          </a:xfrm>
        </p:spPr>
        <p:txBody>
          <a:bodyPr vert="horz" lIns="91440" tIns="45720" rIns="91440" bIns="45720" rtlCol="0" anchor="t">
            <a:normAutofit/>
          </a:bodyPr>
          <a:lstStyle/>
          <a:p>
            <a:pPr marL="0" indent="0">
              <a:spcBef>
                <a:spcPts val="1800"/>
              </a:spcBef>
              <a:spcAft>
                <a:spcPts val="1800"/>
              </a:spcAft>
              <a:buNone/>
            </a:pPr>
            <a:r>
              <a:rPr lang="es-ES" b="1">
                <a:solidFill>
                  <a:schemeClr val="accent1"/>
                </a:solidFill>
                <a:latin typeface="DM Sans"/>
              </a:rPr>
              <a:t>STRATEGY</a:t>
            </a:r>
          </a:p>
          <a:p>
            <a:pPr>
              <a:spcBef>
                <a:spcPts val="1800"/>
              </a:spcBef>
              <a:spcAft>
                <a:spcPts val="1800"/>
              </a:spcAft>
              <a:buClr>
                <a:schemeClr val="accent1"/>
              </a:buClr>
            </a:pPr>
            <a:r>
              <a:rPr lang="es-ES" err="1">
                <a:latin typeface="DM Sans"/>
              </a:rPr>
              <a:t>Monitoring</a:t>
            </a:r>
            <a:endParaRPr lang="es-ES"/>
          </a:p>
          <a:p>
            <a:pPr>
              <a:spcBef>
                <a:spcPts val="1800"/>
              </a:spcBef>
              <a:spcAft>
                <a:spcPts val="1800"/>
              </a:spcAft>
              <a:buAutoNum type="arabicPeriod"/>
            </a:pPr>
            <a:endParaRPr lang="es-ES"/>
          </a:p>
          <a:p>
            <a:pPr>
              <a:spcBef>
                <a:spcPts val="1800"/>
              </a:spcBef>
              <a:spcAft>
                <a:spcPts val="1800"/>
              </a:spcAft>
              <a:buNone/>
            </a:pPr>
            <a:endParaRPr lang="es-ES" b="1">
              <a:latin typeface="DM Sans"/>
            </a:endParaRPr>
          </a:p>
        </p:txBody>
      </p:sp>
      <p:sp>
        <p:nvSpPr>
          <p:cNvPr id="4" name="Marcador de texto 3">
            <a:extLst>
              <a:ext uri="{FF2B5EF4-FFF2-40B4-BE49-F238E27FC236}">
                <a16:creationId xmlns:a16="http://schemas.microsoft.com/office/drawing/2014/main" id="{7FC8793E-8DBE-3479-F39F-9A509D40379F}"/>
              </a:ext>
            </a:extLst>
          </p:cNvPr>
          <p:cNvSpPr>
            <a:spLocks noGrp="1"/>
          </p:cNvSpPr>
          <p:nvPr>
            <p:ph type="body" sz="quarter" idx="10"/>
          </p:nvPr>
        </p:nvSpPr>
        <p:spPr/>
        <p:txBody>
          <a:bodyPr vert="horz" lIns="91440" tIns="45720" rIns="91440" bIns="45720" rtlCol="0" anchor="t">
            <a:normAutofit/>
          </a:bodyPr>
          <a:lstStyle/>
          <a:p>
            <a:r>
              <a:rPr lang="es-ES">
                <a:latin typeface="DM Sans"/>
              </a:rPr>
              <a:t>Key </a:t>
            </a:r>
            <a:r>
              <a:rPr lang="es-ES" err="1">
                <a:latin typeface="DM Sans"/>
              </a:rPr>
              <a:t>Dimensions</a:t>
            </a:r>
            <a:endParaRPr lang="es-ES" err="1"/>
          </a:p>
        </p:txBody>
      </p:sp>
      <p:sp>
        <p:nvSpPr>
          <p:cNvPr id="5" name="Marcador de texto 4">
            <a:extLst>
              <a:ext uri="{FF2B5EF4-FFF2-40B4-BE49-F238E27FC236}">
                <a16:creationId xmlns:a16="http://schemas.microsoft.com/office/drawing/2014/main" id="{F36AE5E8-F272-6C27-DF1E-C4330C8F2923}"/>
              </a:ext>
            </a:extLst>
          </p:cNvPr>
          <p:cNvSpPr>
            <a:spLocks noGrp="1"/>
          </p:cNvSpPr>
          <p:nvPr>
            <p:ph type="body" sz="quarter" idx="11"/>
          </p:nvPr>
        </p:nvSpPr>
        <p:spPr/>
        <p:txBody>
          <a:bodyPr vert="horz" lIns="91440" tIns="45720" rIns="91440" bIns="45720" rtlCol="0" anchor="t">
            <a:normAutofit/>
          </a:bodyPr>
          <a:lstStyle/>
          <a:p>
            <a:r>
              <a:rPr lang="es-ES">
                <a:latin typeface="DM Sans"/>
              </a:rPr>
              <a:t>Pillar 7 – </a:t>
            </a:r>
            <a:r>
              <a:rPr lang="es-ES" err="1">
                <a:latin typeface="DM Sans"/>
              </a:rPr>
              <a:t>Internationalisation</a:t>
            </a:r>
            <a:r>
              <a:rPr lang="es-ES">
                <a:latin typeface="DM Sans"/>
              </a:rPr>
              <a:t> in VET</a:t>
            </a:r>
          </a:p>
        </p:txBody>
      </p:sp>
      <p:sp>
        <p:nvSpPr>
          <p:cNvPr id="6" name="Marcador de contenido 2">
            <a:extLst>
              <a:ext uri="{FF2B5EF4-FFF2-40B4-BE49-F238E27FC236}">
                <a16:creationId xmlns:a16="http://schemas.microsoft.com/office/drawing/2014/main" id="{0B969880-EA13-A867-53E6-E6D2E0129CA1}"/>
              </a:ext>
            </a:extLst>
          </p:cNvPr>
          <p:cNvSpPr txBox="1">
            <a:spLocks/>
          </p:cNvSpPr>
          <p:nvPr/>
        </p:nvSpPr>
        <p:spPr>
          <a:xfrm>
            <a:off x="5715001" y="2705101"/>
            <a:ext cx="3614757" cy="4654924"/>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Clr>
                <a:srgbClr val="30527C"/>
              </a:buClr>
              <a:buFont typeface="Courier New" panose="02070309020205020404" pitchFamily="49" charset="0"/>
              <a:buChar char="o"/>
              <a:defRPr sz="2800" kern="1200">
                <a:solidFill>
                  <a:srgbClr val="344A46"/>
                </a:solidFill>
                <a:latin typeface="DM Sans" pitchFamily="2" charset="0"/>
                <a:ea typeface="+mn-ea"/>
                <a:cs typeface="+mn-cs"/>
              </a:defRPr>
            </a:lvl1pPr>
            <a:lvl2pPr marL="742950" indent="-285750" algn="l" defTabSz="914400" rtl="0" eaLnBrk="1" latinLnBrk="0" hangingPunct="1">
              <a:spcBef>
                <a:spcPct val="20000"/>
              </a:spcBef>
              <a:buClr>
                <a:srgbClr val="30527C"/>
              </a:buClr>
              <a:buFont typeface="Courier New" panose="02070309020205020404" pitchFamily="49" charset="0"/>
              <a:buChar char="o"/>
              <a:defRPr sz="2400" kern="1200">
                <a:solidFill>
                  <a:srgbClr val="344A46"/>
                </a:solidFill>
                <a:latin typeface="DM Sans" pitchFamily="2" charset="0"/>
                <a:ea typeface="+mn-ea"/>
                <a:cs typeface="+mn-cs"/>
              </a:defRPr>
            </a:lvl2pPr>
            <a:lvl3pPr marL="1143000" indent="-228600" algn="l" defTabSz="914400" rtl="0" eaLnBrk="1" latinLnBrk="0" hangingPunct="1">
              <a:spcBef>
                <a:spcPct val="20000"/>
              </a:spcBef>
              <a:buClr>
                <a:srgbClr val="30527C"/>
              </a:buClr>
              <a:buFont typeface="Courier New" panose="02070309020205020404" pitchFamily="49" charset="0"/>
              <a:buChar char="o"/>
              <a:defRPr sz="2000" kern="1200">
                <a:solidFill>
                  <a:srgbClr val="344A46"/>
                </a:solidFill>
                <a:latin typeface="DM Sans" pitchFamily="2" charset="0"/>
                <a:ea typeface="+mn-ea"/>
                <a:cs typeface="+mn-cs"/>
              </a:defRPr>
            </a:lvl3pPr>
            <a:lvl4pPr marL="1600200" indent="-228600" algn="l" defTabSz="914400" rtl="0" eaLnBrk="1" latinLnBrk="0" hangingPunct="1">
              <a:spcBef>
                <a:spcPct val="20000"/>
              </a:spcBef>
              <a:buClr>
                <a:srgbClr val="30527C"/>
              </a:buClr>
              <a:buFont typeface="Courier New" panose="02070309020205020404" pitchFamily="49" charset="0"/>
              <a:buChar char="o"/>
              <a:defRPr sz="1800" kern="1200">
                <a:solidFill>
                  <a:srgbClr val="344A46"/>
                </a:solidFill>
                <a:latin typeface="DM Sans" pitchFamily="2" charset="0"/>
                <a:ea typeface="+mn-ea"/>
                <a:cs typeface="+mn-cs"/>
              </a:defRPr>
            </a:lvl4pPr>
            <a:lvl5pPr marL="2057400" indent="-228600" algn="l" defTabSz="914400" rtl="0" eaLnBrk="1" latinLnBrk="0" hangingPunct="1">
              <a:spcBef>
                <a:spcPct val="20000"/>
              </a:spcBef>
              <a:buClr>
                <a:srgbClr val="30527C"/>
              </a:buClr>
              <a:buFont typeface="Courier New" panose="02070309020205020404" pitchFamily="49" charset="0"/>
              <a:buChar char="o"/>
              <a:defRPr sz="1800" kern="1200">
                <a:solidFill>
                  <a:srgbClr val="344A46"/>
                </a:solidFill>
                <a:latin typeface="DM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800"/>
              </a:spcBef>
              <a:spcAft>
                <a:spcPts val="1800"/>
              </a:spcAft>
              <a:buNone/>
            </a:pPr>
            <a:r>
              <a:rPr lang="es-ES" b="1">
                <a:latin typeface="DM Sans"/>
              </a:rPr>
              <a:t>IMPLEMENTATION</a:t>
            </a:r>
          </a:p>
          <a:p>
            <a:pPr>
              <a:spcBef>
                <a:spcPts val="1800"/>
              </a:spcBef>
              <a:spcAft>
                <a:spcPts val="1800"/>
              </a:spcAft>
            </a:pPr>
            <a:r>
              <a:rPr lang="es-ES" err="1">
                <a:latin typeface="DM Sans"/>
              </a:rPr>
              <a:t>Mobility</a:t>
            </a:r>
            <a:endParaRPr lang="es-ES">
              <a:latin typeface="DM Sans"/>
            </a:endParaRPr>
          </a:p>
          <a:p>
            <a:pPr>
              <a:spcBef>
                <a:spcPts val="1800"/>
              </a:spcBef>
              <a:spcAft>
                <a:spcPts val="1800"/>
              </a:spcAft>
            </a:pPr>
            <a:r>
              <a:rPr lang="es-ES" err="1">
                <a:latin typeface="DM Sans"/>
              </a:rPr>
              <a:t>Curriculum</a:t>
            </a:r>
            <a:endParaRPr lang="es-ES">
              <a:latin typeface="DM Sans"/>
            </a:endParaRPr>
          </a:p>
          <a:p>
            <a:pPr>
              <a:spcBef>
                <a:spcPts val="1800"/>
              </a:spcBef>
              <a:spcAft>
                <a:spcPts val="1800"/>
              </a:spcAft>
            </a:pPr>
            <a:r>
              <a:rPr lang="es-ES" err="1">
                <a:latin typeface="DM Sans"/>
              </a:rPr>
              <a:t>Language</a:t>
            </a:r>
            <a:endParaRPr lang="es-ES">
              <a:latin typeface="DM Sans"/>
            </a:endParaRPr>
          </a:p>
          <a:p>
            <a:pPr>
              <a:spcBef>
                <a:spcPts val="1800"/>
              </a:spcBef>
              <a:spcAft>
                <a:spcPts val="1800"/>
              </a:spcAft>
            </a:pPr>
            <a:r>
              <a:rPr lang="es-ES">
                <a:latin typeface="DM Sans"/>
              </a:rPr>
              <a:t>Intercultural</a:t>
            </a:r>
            <a:endParaRPr lang="es-ES"/>
          </a:p>
          <a:p>
            <a:pPr>
              <a:spcBef>
                <a:spcPts val="1800"/>
              </a:spcBef>
              <a:spcAft>
                <a:spcPts val="1800"/>
              </a:spcAft>
              <a:buFont typeface="Courier New" panose="02070309020205020404" pitchFamily="49" charset="0"/>
              <a:buAutoNum type="arabicPeriod"/>
            </a:pPr>
            <a:endParaRPr lang="es-ES"/>
          </a:p>
          <a:p>
            <a:pPr>
              <a:spcBef>
                <a:spcPts val="1800"/>
              </a:spcBef>
              <a:spcAft>
                <a:spcPts val="1800"/>
              </a:spcAft>
              <a:buFont typeface="Courier New" panose="02070309020205020404" pitchFamily="49" charset="0"/>
              <a:buNone/>
            </a:pPr>
            <a:endParaRPr lang="es-ES" b="1">
              <a:latin typeface="DM Sans"/>
            </a:endParaRPr>
          </a:p>
        </p:txBody>
      </p:sp>
      <p:sp>
        <p:nvSpPr>
          <p:cNvPr id="7" name="Marcador de contenido 2">
            <a:extLst>
              <a:ext uri="{FF2B5EF4-FFF2-40B4-BE49-F238E27FC236}">
                <a16:creationId xmlns:a16="http://schemas.microsoft.com/office/drawing/2014/main" id="{0C7A1A3B-EECF-D800-A4E6-F26BBDB1C20B}"/>
              </a:ext>
            </a:extLst>
          </p:cNvPr>
          <p:cNvSpPr txBox="1">
            <a:spLocks/>
          </p:cNvSpPr>
          <p:nvPr/>
        </p:nvSpPr>
        <p:spPr>
          <a:xfrm>
            <a:off x="11170027" y="2749923"/>
            <a:ext cx="3276601" cy="3774263"/>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Clr>
                <a:srgbClr val="30527C"/>
              </a:buClr>
              <a:buFont typeface="Courier New" panose="02070309020205020404" pitchFamily="49" charset="0"/>
              <a:buChar char="o"/>
              <a:defRPr sz="2800" kern="1200">
                <a:solidFill>
                  <a:srgbClr val="344A46"/>
                </a:solidFill>
                <a:latin typeface="DM Sans" pitchFamily="2" charset="0"/>
                <a:ea typeface="+mn-ea"/>
                <a:cs typeface="+mn-cs"/>
              </a:defRPr>
            </a:lvl1pPr>
            <a:lvl2pPr marL="742950" indent="-285750" algn="l" defTabSz="914400" rtl="0" eaLnBrk="1" latinLnBrk="0" hangingPunct="1">
              <a:spcBef>
                <a:spcPct val="20000"/>
              </a:spcBef>
              <a:buClr>
                <a:srgbClr val="30527C"/>
              </a:buClr>
              <a:buFont typeface="Courier New" panose="02070309020205020404" pitchFamily="49" charset="0"/>
              <a:buChar char="o"/>
              <a:defRPr sz="2400" kern="1200">
                <a:solidFill>
                  <a:srgbClr val="344A46"/>
                </a:solidFill>
                <a:latin typeface="DM Sans" pitchFamily="2" charset="0"/>
                <a:ea typeface="+mn-ea"/>
                <a:cs typeface="+mn-cs"/>
              </a:defRPr>
            </a:lvl2pPr>
            <a:lvl3pPr marL="1143000" indent="-228600" algn="l" defTabSz="914400" rtl="0" eaLnBrk="1" latinLnBrk="0" hangingPunct="1">
              <a:spcBef>
                <a:spcPct val="20000"/>
              </a:spcBef>
              <a:buClr>
                <a:srgbClr val="30527C"/>
              </a:buClr>
              <a:buFont typeface="Courier New" panose="02070309020205020404" pitchFamily="49" charset="0"/>
              <a:buChar char="o"/>
              <a:defRPr sz="2000" kern="1200">
                <a:solidFill>
                  <a:srgbClr val="344A46"/>
                </a:solidFill>
                <a:latin typeface="DM Sans" pitchFamily="2" charset="0"/>
                <a:ea typeface="+mn-ea"/>
                <a:cs typeface="+mn-cs"/>
              </a:defRPr>
            </a:lvl3pPr>
            <a:lvl4pPr marL="1600200" indent="-228600" algn="l" defTabSz="914400" rtl="0" eaLnBrk="1" latinLnBrk="0" hangingPunct="1">
              <a:spcBef>
                <a:spcPct val="20000"/>
              </a:spcBef>
              <a:buClr>
                <a:srgbClr val="30527C"/>
              </a:buClr>
              <a:buFont typeface="Courier New" panose="02070309020205020404" pitchFamily="49" charset="0"/>
              <a:buChar char="o"/>
              <a:defRPr sz="1800" kern="1200">
                <a:solidFill>
                  <a:srgbClr val="344A46"/>
                </a:solidFill>
                <a:latin typeface="DM Sans" pitchFamily="2" charset="0"/>
                <a:ea typeface="+mn-ea"/>
                <a:cs typeface="+mn-cs"/>
              </a:defRPr>
            </a:lvl4pPr>
            <a:lvl5pPr marL="2057400" indent="-228600" algn="l" defTabSz="914400" rtl="0" eaLnBrk="1" latinLnBrk="0" hangingPunct="1">
              <a:spcBef>
                <a:spcPct val="20000"/>
              </a:spcBef>
              <a:buClr>
                <a:srgbClr val="30527C"/>
              </a:buClr>
              <a:buFont typeface="Courier New" panose="02070309020205020404" pitchFamily="49" charset="0"/>
              <a:buChar char="o"/>
              <a:defRPr sz="1800" kern="1200">
                <a:solidFill>
                  <a:srgbClr val="344A46"/>
                </a:solidFill>
                <a:latin typeface="DM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800"/>
              </a:spcBef>
              <a:spcAft>
                <a:spcPts val="1800"/>
              </a:spcAft>
              <a:buNone/>
            </a:pPr>
            <a:r>
              <a:rPr lang="es-ES" b="1">
                <a:solidFill>
                  <a:srgbClr val="B7CBBE"/>
                </a:solidFill>
                <a:latin typeface="DM Sans"/>
              </a:rPr>
              <a:t>ECOSYSTEM</a:t>
            </a:r>
          </a:p>
          <a:p>
            <a:pPr>
              <a:spcBef>
                <a:spcPts val="1800"/>
              </a:spcBef>
              <a:spcAft>
                <a:spcPts val="1800"/>
              </a:spcAft>
              <a:buClr>
                <a:srgbClr val="B7CBBE"/>
              </a:buClr>
            </a:pPr>
            <a:r>
              <a:rPr lang="es-ES" err="1">
                <a:latin typeface="DM Sans"/>
              </a:rPr>
              <a:t>Partnerships</a:t>
            </a:r>
            <a:endParaRPr lang="es-ES">
              <a:latin typeface="DM Sans"/>
            </a:endParaRPr>
          </a:p>
          <a:p>
            <a:pPr>
              <a:spcBef>
                <a:spcPts val="1800"/>
              </a:spcBef>
              <a:spcAft>
                <a:spcPts val="1800"/>
              </a:spcAft>
              <a:buClr>
                <a:srgbClr val="B7CBBE"/>
              </a:buClr>
            </a:pPr>
            <a:r>
              <a:rPr lang="es-ES" err="1">
                <a:latin typeface="DM Sans"/>
              </a:rPr>
              <a:t>Projects</a:t>
            </a:r>
            <a:endParaRPr lang="es-ES">
              <a:latin typeface="DM Sans"/>
            </a:endParaRPr>
          </a:p>
          <a:p>
            <a:pPr>
              <a:spcBef>
                <a:spcPts val="1800"/>
              </a:spcBef>
              <a:spcAft>
                <a:spcPts val="1800"/>
              </a:spcAft>
              <a:buClr>
                <a:srgbClr val="B7CBBE"/>
              </a:buClr>
            </a:pPr>
            <a:r>
              <a:rPr lang="es-ES" err="1">
                <a:latin typeface="DM Sans"/>
              </a:rPr>
              <a:t>Visibility</a:t>
            </a:r>
            <a:endParaRPr lang="es-ES"/>
          </a:p>
          <a:p>
            <a:pPr>
              <a:spcBef>
                <a:spcPts val="1800"/>
              </a:spcBef>
              <a:spcAft>
                <a:spcPts val="1800"/>
              </a:spcAft>
              <a:buFont typeface="Courier New" panose="02070309020205020404" pitchFamily="49" charset="0"/>
              <a:buAutoNum type="arabicPeriod"/>
            </a:pPr>
            <a:endParaRPr lang="es-ES"/>
          </a:p>
          <a:p>
            <a:pPr>
              <a:spcBef>
                <a:spcPts val="1800"/>
              </a:spcBef>
              <a:spcAft>
                <a:spcPts val="1800"/>
              </a:spcAft>
              <a:buFont typeface="Courier New" panose="02070309020205020404" pitchFamily="49" charset="0"/>
              <a:buNone/>
            </a:pPr>
            <a:endParaRPr lang="es-ES" b="1">
              <a:latin typeface="DM Sans"/>
            </a:endParaRPr>
          </a:p>
        </p:txBody>
      </p:sp>
      <p:pic>
        <p:nvPicPr>
          <p:cNvPr id="9" name="Imagen 8">
            <a:extLst>
              <a:ext uri="{FF2B5EF4-FFF2-40B4-BE49-F238E27FC236}">
                <a16:creationId xmlns:a16="http://schemas.microsoft.com/office/drawing/2014/main" id="{D01FD922-D0BA-2E5E-0A22-B91B8171A8E6}"/>
              </a:ext>
            </a:extLst>
          </p:cNvPr>
          <p:cNvPicPr>
            <a:picLocks noChangeAspect="1"/>
          </p:cNvPicPr>
          <p:nvPr/>
        </p:nvPicPr>
        <p:blipFill>
          <a:blip r:embed="rId3"/>
          <a:stretch>
            <a:fillRect/>
          </a:stretch>
        </p:blipFill>
        <p:spPr>
          <a:xfrm>
            <a:off x="619554" y="6280025"/>
            <a:ext cx="3243243" cy="2160000"/>
          </a:xfrm>
          <a:prstGeom prst="rect">
            <a:avLst/>
          </a:prstGeom>
        </p:spPr>
      </p:pic>
      <p:pic>
        <p:nvPicPr>
          <p:cNvPr id="11" name="Imagen 10">
            <a:extLst>
              <a:ext uri="{FF2B5EF4-FFF2-40B4-BE49-F238E27FC236}">
                <a16:creationId xmlns:a16="http://schemas.microsoft.com/office/drawing/2014/main" id="{9AC35182-5095-7C83-5067-96B7F12E0560}"/>
              </a:ext>
            </a:extLst>
          </p:cNvPr>
          <p:cNvPicPr>
            <a:picLocks noChangeAspect="1"/>
          </p:cNvPicPr>
          <p:nvPr/>
        </p:nvPicPr>
        <p:blipFill>
          <a:blip r:embed="rId4"/>
          <a:stretch>
            <a:fillRect/>
          </a:stretch>
        </p:blipFill>
        <p:spPr>
          <a:xfrm>
            <a:off x="5715001" y="7263900"/>
            <a:ext cx="3243243" cy="2160000"/>
          </a:xfrm>
          <a:prstGeom prst="rect">
            <a:avLst/>
          </a:prstGeom>
        </p:spPr>
      </p:pic>
      <p:pic>
        <p:nvPicPr>
          <p:cNvPr id="13" name="Imagen 12">
            <a:extLst>
              <a:ext uri="{FF2B5EF4-FFF2-40B4-BE49-F238E27FC236}">
                <a16:creationId xmlns:a16="http://schemas.microsoft.com/office/drawing/2014/main" id="{E295BBA4-4D0B-9618-F248-788F4D953055}"/>
              </a:ext>
            </a:extLst>
          </p:cNvPr>
          <p:cNvPicPr>
            <a:picLocks noChangeAspect="1"/>
          </p:cNvPicPr>
          <p:nvPr/>
        </p:nvPicPr>
        <p:blipFill>
          <a:blip r:embed="rId5"/>
          <a:stretch>
            <a:fillRect/>
          </a:stretch>
        </p:blipFill>
        <p:spPr>
          <a:xfrm>
            <a:off x="10843806" y="6280025"/>
            <a:ext cx="3243243" cy="2160000"/>
          </a:xfrm>
          <a:prstGeom prst="rect">
            <a:avLst/>
          </a:prstGeom>
        </p:spPr>
      </p:pic>
    </p:spTree>
    <p:extLst>
      <p:ext uri="{BB962C8B-B14F-4D97-AF65-F5344CB8AC3E}">
        <p14:creationId xmlns:p14="http://schemas.microsoft.com/office/powerpoint/2010/main" val="1597593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22C5F-7CD1-6705-C7EE-9302E8DBCED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79842F2-2876-0809-7D62-42A04B220FF1}"/>
              </a:ext>
            </a:extLst>
          </p:cNvPr>
          <p:cNvSpPr>
            <a:spLocks noGrp="1"/>
          </p:cNvSpPr>
          <p:nvPr>
            <p:ph type="title"/>
          </p:nvPr>
        </p:nvSpPr>
        <p:spPr/>
        <p:txBody>
          <a:bodyPr/>
          <a:lstStyle/>
          <a:p>
            <a:r>
              <a:rPr lang="es-ES" err="1">
                <a:latin typeface="Now Bold"/>
              </a:rPr>
              <a:t>Internationalisation</a:t>
            </a:r>
            <a:r>
              <a:rPr lang="es-ES">
                <a:latin typeface="Now Bold"/>
              </a:rPr>
              <a:t> in VET</a:t>
            </a:r>
            <a:endParaRPr lang="es-ES"/>
          </a:p>
        </p:txBody>
      </p:sp>
      <p:sp>
        <p:nvSpPr>
          <p:cNvPr id="3" name="Marcador de contenido 2">
            <a:extLst>
              <a:ext uri="{FF2B5EF4-FFF2-40B4-BE49-F238E27FC236}">
                <a16:creationId xmlns:a16="http://schemas.microsoft.com/office/drawing/2014/main" id="{2201E8B1-CFC3-1230-16E0-D4CF7136D8F2}"/>
              </a:ext>
            </a:extLst>
          </p:cNvPr>
          <p:cNvSpPr>
            <a:spLocks noGrp="1"/>
          </p:cNvSpPr>
          <p:nvPr>
            <p:ph idx="1"/>
          </p:nvPr>
        </p:nvSpPr>
        <p:spPr/>
        <p:txBody>
          <a:bodyPr vert="horz" lIns="91440" tIns="45720" rIns="91440" bIns="45720" rtlCol="0" anchor="t">
            <a:normAutofit/>
          </a:bodyPr>
          <a:lstStyle/>
          <a:p>
            <a:pPr>
              <a:spcBef>
                <a:spcPts val="1800"/>
              </a:spcBef>
              <a:spcAft>
                <a:spcPts val="1800"/>
              </a:spcAft>
            </a:pPr>
            <a:r>
              <a:rPr lang="en-US">
                <a:latin typeface="DM Sans"/>
              </a:rPr>
              <a:t>Which dimension scored lowest?</a:t>
            </a:r>
          </a:p>
          <a:p>
            <a:pPr>
              <a:spcBef>
                <a:spcPts val="1800"/>
              </a:spcBef>
              <a:spcAft>
                <a:spcPts val="1800"/>
              </a:spcAft>
            </a:pPr>
            <a:r>
              <a:rPr lang="en-US">
                <a:latin typeface="DM Sans"/>
              </a:rPr>
              <a:t>Which scored highest?</a:t>
            </a:r>
          </a:p>
          <a:p>
            <a:pPr>
              <a:spcBef>
                <a:spcPts val="1800"/>
              </a:spcBef>
              <a:spcAft>
                <a:spcPts val="1800"/>
              </a:spcAft>
            </a:pPr>
            <a:r>
              <a:rPr lang="en-US">
                <a:latin typeface="DM Sans"/>
              </a:rPr>
              <a:t>Are your results balanced or uneven?</a:t>
            </a:r>
            <a:endParaRPr lang="es-ES"/>
          </a:p>
          <a:p>
            <a:pPr>
              <a:buNone/>
            </a:pPr>
            <a:endParaRPr lang="es-ES" b="1">
              <a:latin typeface="DM Sans"/>
            </a:endParaRPr>
          </a:p>
        </p:txBody>
      </p:sp>
      <p:sp>
        <p:nvSpPr>
          <p:cNvPr id="4" name="Marcador de texto 3">
            <a:extLst>
              <a:ext uri="{FF2B5EF4-FFF2-40B4-BE49-F238E27FC236}">
                <a16:creationId xmlns:a16="http://schemas.microsoft.com/office/drawing/2014/main" id="{BA525DBD-CD98-7CA4-AE76-3D6BF0828896}"/>
              </a:ext>
            </a:extLst>
          </p:cNvPr>
          <p:cNvSpPr>
            <a:spLocks noGrp="1"/>
          </p:cNvSpPr>
          <p:nvPr>
            <p:ph type="body" sz="quarter" idx="10"/>
          </p:nvPr>
        </p:nvSpPr>
        <p:spPr/>
        <p:txBody>
          <a:bodyPr vert="horz" lIns="91440" tIns="45720" rIns="91440" bIns="45720" rtlCol="0" anchor="t">
            <a:normAutofit/>
          </a:bodyPr>
          <a:lstStyle/>
          <a:p>
            <a:r>
              <a:rPr lang="es-ES" err="1">
                <a:latin typeface="DM Sans"/>
              </a:rPr>
              <a:t>Looking</a:t>
            </a:r>
            <a:r>
              <a:rPr lang="es-ES">
                <a:latin typeface="DM Sans"/>
              </a:rPr>
              <a:t> at </a:t>
            </a:r>
            <a:r>
              <a:rPr lang="es-ES" err="1">
                <a:latin typeface="DM Sans"/>
              </a:rPr>
              <a:t>your</a:t>
            </a:r>
            <a:r>
              <a:rPr lang="es-ES">
                <a:latin typeface="DM Sans"/>
              </a:rPr>
              <a:t> </a:t>
            </a:r>
            <a:r>
              <a:rPr lang="es-ES" err="1">
                <a:latin typeface="DM Sans"/>
              </a:rPr>
              <a:t>results</a:t>
            </a:r>
            <a:endParaRPr lang="es-ES">
              <a:latin typeface="DM Sans"/>
            </a:endParaRPr>
          </a:p>
        </p:txBody>
      </p:sp>
      <p:sp>
        <p:nvSpPr>
          <p:cNvPr id="5" name="Marcador de texto 4">
            <a:extLst>
              <a:ext uri="{FF2B5EF4-FFF2-40B4-BE49-F238E27FC236}">
                <a16:creationId xmlns:a16="http://schemas.microsoft.com/office/drawing/2014/main" id="{057E18D7-B366-946E-85DC-5A2D58B6335C}"/>
              </a:ext>
            </a:extLst>
          </p:cNvPr>
          <p:cNvSpPr>
            <a:spLocks noGrp="1"/>
          </p:cNvSpPr>
          <p:nvPr>
            <p:ph type="body" sz="quarter" idx="11"/>
          </p:nvPr>
        </p:nvSpPr>
        <p:spPr/>
        <p:txBody>
          <a:bodyPr vert="horz" lIns="91440" tIns="45720" rIns="91440" bIns="45720" rtlCol="0" anchor="t">
            <a:normAutofit/>
          </a:bodyPr>
          <a:lstStyle/>
          <a:p>
            <a:r>
              <a:rPr lang="es-ES">
                <a:latin typeface="DM Sans"/>
              </a:rPr>
              <a:t>Pillar 7 – </a:t>
            </a:r>
            <a:r>
              <a:rPr lang="es-ES" err="1">
                <a:latin typeface="DM Sans"/>
              </a:rPr>
              <a:t>Internationalisation</a:t>
            </a:r>
            <a:r>
              <a:rPr lang="es-ES">
                <a:latin typeface="DM Sans"/>
              </a:rPr>
              <a:t> in VET</a:t>
            </a:r>
          </a:p>
        </p:txBody>
      </p:sp>
      <p:sp>
        <p:nvSpPr>
          <p:cNvPr id="6" name="CuadroTexto 5">
            <a:extLst>
              <a:ext uri="{FF2B5EF4-FFF2-40B4-BE49-F238E27FC236}">
                <a16:creationId xmlns:a16="http://schemas.microsoft.com/office/drawing/2014/main" id="{E3DECB1A-99C3-09C3-6DFD-A245E45C6CD1}"/>
              </a:ext>
            </a:extLst>
          </p:cNvPr>
          <p:cNvSpPr txBox="1"/>
          <p:nvPr/>
        </p:nvSpPr>
        <p:spPr>
          <a:xfrm>
            <a:off x="990600" y="7734300"/>
            <a:ext cx="9112624" cy="707886"/>
          </a:xfrm>
          <a:prstGeom prst="rect">
            <a:avLst/>
          </a:prstGeom>
          <a:noFill/>
        </p:spPr>
        <p:txBody>
          <a:bodyPr wrap="square">
            <a:spAutoFit/>
          </a:bodyPr>
          <a:lstStyle/>
          <a:p>
            <a:pPr>
              <a:buNone/>
            </a:pPr>
            <a:r>
              <a:rPr lang="es-ES" sz="4000" b="1">
                <a:solidFill>
                  <a:schemeClr val="accent3">
                    <a:lumMod val="50000"/>
                  </a:schemeClr>
                </a:solidFill>
                <a:latin typeface="DM Sans"/>
              </a:rPr>
              <a:t>Focus </a:t>
            </a:r>
            <a:r>
              <a:rPr lang="es-ES" sz="4000" b="1" err="1">
                <a:solidFill>
                  <a:schemeClr val="accent3">
                    <a:lumMod val="50000"/>
                  </a:schemeClr>
                </a:solidFill>
                <a:latin typeface="DM Sans"/>
              </a:rPr>
              <a:t>on</a:t>
            </a:r>
            <a:r>
              <a:rPr lang="es-ES" sz="4000" b="1">
                <a:solidFill>
                  <a:schemeClr val="accent3">
                    <a:lumMod val="50000"/>
                  </a:schemeClr>
                </a:solidFill>
                <a:latin typeface="DM Sans"/>
              </a:rPr>
              <a:t> </a:t>
            </a:r>
            <a:r>
              <a:rPr lang="es-ES" sz="4000" b="1" err="1">
                <a:solidFill>
                  <a:schemeClr val="accent3">
                    <a:lumMod val="50000"/>
                  </a:schemeClr>
                </a:solidFill>
                <a:latin typeface="DM Sans"/>
              </a:rPr>
              <a:t>differences</a:t>
            </a:r>
            <a:r>
              <a:rPr lang="es-ES" sz="4000" b="1">
                <a:solidFill>
                  <a:schemeClr val="accent3">
                    <a:lumMod val="50000"/>
                  </a:schemeClr>
                </a:solidFill>
                <a:latin typeface="DM Sans"/>
              </a:rPr>
              <a:t>, </a:t>
            </a:r>
            <a:r>
              <a:rPr lang="es-ES" sz="4000" b="1" err="1">
                <a:solidFill>
                  <a:schemeClr val="accent3">
                    <a:lumMod val="50000"/>
                  </a:schemeClr>
                </a:solidFill>
                <a:latin typeface="DM Sans"/>
              </a:rPr>
              <a:t>not</a:t>
            </a:r>
            <a:r>
              <a:rPr lang="es-ES" sz="4000" b="1">
                <a:solidFill>
                  <a:schemeClr val="accent3">
                    <a:lumMod val="50000"/>
                  </a:schemeClr>
                </a:solidFill>
                <a:latin typeface="DM Sans"/>
              </a:rPr>
              <a:t> </a:t>
            </a:r>
            <a:r>
              <a:rPr lang="es-ES" sz="4000" b="1" err="1">
                <a:solidFill>
                  <a:schemeClr val="accent3">
                    <a:lumMod val="50000"/>
                  </a:schemeClr>
                </a:solidFill>
                <a:latin typeface="DM Sans"/>
              </a:rPr>
              <a:t>averages</a:t>
            </a:r>
            <a:endParaRPr lang="es-ES" sz="4000" b="1">
              <a:solidFill>
                <a:schemeClr val="accent3">
                  <a:lumMod val="50000"/>
                </a:schemeClr>
              </a:solidFill>
              <a:latin typeface="DM Sans"/>
            </a:endParaRPr>
          </a:p>
        </p:txBody>
      </p:sp>
      <p:pic>
        <p:nvPicPr>
          <p:cNvPr id="8" name="Imagen 7">
            <a:extLst>
              <a:ext uri="{FF2B5EF4-FFF2-40B4-BE49-F238E27FC236}">
                <a16:creationId xmlns:a16="http://schemas.microsoft.com/office/drawing/2014/main" id="{EDA94C48-E038-7F01-2CE7-C29AD04C4E7C}"/>
              </a:ext>
            </a:extLst>
          </p:cNvPr>
          <p:cNvPicPr>
            <a:picLocks noChangeAspect="1"/>
          </p:cNvPicPr>
          <p:nvPr/>
        </p:nvPicPr>
        <p:blipFill>
          <a:blip r:embed="rId3"/>
          <a:stretch>
            <a:fillRect/>
          </a:stretch>
        </p:blipFill>
        <p:spPr>
          <a:xfrm>
            <a:off x="10344150" y="2821441"/>
            <a:ext cx="5962650" cy="3947274"/>
          </a:xfrm>
          <a:prstGeom prst="rect">
            <a:avLst/>
          </a:prstGeom>
        </p:spPr>
      </p:pic>
    </p:spTree>
    <p:extLst>
      <p:ext uri="{BB962C8B-B14F-4D97-AF65-F5344CB8AC3E}">
        <p14:creationId xmlns:p14="http://schemas.microsoft.com/office/powerpoint/2010/main" val="3845571642"/>
      </p:ext>
    </p:extLst>
  </p:cSld>
  <p:clrMapOvr>
    <a:masterClrMapping/>
  </p:clrMapOvr>
</p:sld>
</file>

<file path=ppt/theme/theme1.xml><?xml version="1.0" encoding="utf-8"?>
<a:theme xmlns:a="http://schemas.openxmlformats.org/drawingml/2006/main" name="Main Titl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Section Divid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ontent Green - Subtitl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ontent Green - 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ontent Blue - Subtitl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Content Blue - 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1908D9C67F7F5B45AB220F1717414379" ma:contentTypeVersion="0" ma:contentTypeDescription="Crear nuevo documento." ma:contentTypeScope="" ma:versionID="083c53641bf2668455fc48a4969f3013">
  <xsd:schema xmlns:xsd="http://www.w3.org/2001/XMLSchema" xmlns:xs="http://www.w3.org/2001/XMLSchema" xmlns:p="http://schemas.microsoft.com/office/2006/metadata/properties" targetNamespace="http://schemas.microsoft.com/office/2006/metadata/properties" ma:root="true" ma:fieldsID="f3c98e21bd7fd3f61d7b5432960bdb8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9AA80AD-2D28-4489-95DE-3BE7C40E3E2C}">
  <ds:schemaRefs>
    <ds:schemaRef ds:uri="http://schemas.microsoft.com/sharepoint/v3/contenttype/forms"/>
  </ds:schemaRefs>
</ds:datastoreItem>
</file>

<file path=customXml/itemProps2.xml><?xml version="1.0" encoding="utf-8"?>
<ds:datastoreItem xmlns:ds="http://schemas.openxmlformats.org/officeDocument/2006/customXml" ds:itemID="{45428C99-DD11-44CB-82EA-A01F4CE434C1}">
  <ds:schemaRefs>
    <ds:schemaRef ds:uri="http://purl.org/dc/elements/1.1/"/>
    <ds:schemaRef ds:uri="http://purl.org/dc/terms/"/>
    <ds:schemaRef ds:uri="http://schemas.microsoft.com/internal/obd"/>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655</Words>
  <Application>Microsoft Office PowerPoint</Application>
  <PresentationFormat>Personalizado</PresentationFormat>
  <Paragraphs>187</Paragraphs>
  <Slides>17</Slides>
  <Notes>15</Notes>
  <HiddenSlides>0</HiddenSlides>
  <MMClips>0</MMClips>
  <ScaleCrop>false</ScaleCrop>
  <HeadingPairs>
    <vt:vector size="6" baseType="variant">
      <vt:variant>
        <vt:lpstr>Fuentes usadas</vt:lpstr>
      </vt:variant>
      <vt:variant>
        <vt:i4>9</vt:i4>
      </vt:variant>
      <vt:variant>
        <vt:lpstr>Tema</vt:lpstr>
      </vt:variant>
      <vt:variant>
        <vt:i4>6</vt:i4>
      </vt:variant>
      <vt:variant>
        <vt:lpstr>Títulos de diapositiva</vt:lpstr>
      </vt:variant>
      <vt:variant>
        <vt:i4>17</vt:i4>
      </vt:variant>
    </vt:vector>
  </HeadingPairs>
  <TitlesOfParts>
    <vt:vector size="32" baseType="lpstr">
      <vt:lpstr>Courier New</vt:lpstr>
      <vt:lpstr>Arial</vt:lpstr>
      <vt:lpstr>Aptos</vt:lpstr>
      <vt:lpstr>Open Sans Semibold</vt:lpstr>
      <vt:lpstr>Now Bold</vt:lpstr>
      <vt:lpstr>DM Sans</vt:lpstr>
      <vt:lpstr>Wingdings</vt:lpstr>
      <vt:lpstr>Calibri</vt:lpstr>
      <vt:lpstr>Open Sans Extrabold</vt:lpstr>
      <vt:lpstr>Main Title</vt:lpstr>
      <vt:lpstr>Section Divider</vt:lpstr>
      <vt:lpstr>Content Green - Subtitle</vt:lpstr>
      <vt:lpstr>Content Green - Blank</vt:lpstr>
      <vt:lpstr>Content Blue - Subtitle</vt:lpstr>
      <vt:lpstr>Content Blue - Blank</vt:lpstr>
      <vt:lpstr>Pillar 7 - Internationalisation in VET</vt:lpstr>
      <vt:lpstr>Internationalisation in VET</vt:lpstr>
      <vt:lpstr>Internationalisation in VET</vt:lpstr>
      <vt:lpstr>Internationalisation in VET</vt:lpstr>
      <vt:lpstr>Internationalisation in VET</vt:lpstr>
      <vt:lpstr>Internationalisation in VET</vt:lpstr>
      <vt:lpstr>Internationalisation in VET</vt:lpstr>
      <vt:lpstr>Internationalisation in VET</vt:lpstr>
      <vt:lpstr>Internationalisation in VET</vt:lpstr>
      <vt:lpstr>Internationalisation in VET</vt:lpstr>
      <vt:lpstr>Internationalisation in VET</vt:lpstr>
      <vt:lpstr>Internationalisation in VET</vt:lpstr>
      <vt:lpstr>Internationalisation in VET</vt:lpstr>
      <vt:lpstr>Internationalisation in VET</vt:lpstr>
      <vt:lpstr>Internationalisation in VET</vt:lpstr>
      <vt:lpstr>Internationalisation in VET</vt:lpstr>
      <vt:lpstr>Pillar 7 - Internationalisation in VET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Alberto</dc:title>
  <dc:creator>ALBERTO</dc:creator>
  <cp:lastModifiedBy>Alberto Toledo Pérez</cp:lastModifiedBy>
  <cp:revision>3</cp:revision>
  <dcterms:created xsi:type="dcterms:W3CDTF">2006-08-16T00:00:00Z</dcterms:created>
  <dcterms:modified xsi:type="dcterms:W3CDTF">2026-04-29T06:46:08Z</dcterms:modified>
  <dc:identifier>DAF_d76RYQ0</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0x0101001908D9C67F7F5B45AB220F1717414379</vt:lpwstr>
  </property>
</Properties>
</file>